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0" r:id="rId4"/>
    <p:sldId id="269" r:id="rId5"/>
    <p:sldId id="259" r:id="rId6"/>
    <p:sldId id="275" r:id="rId7"/>
    <p:sldId id="26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D9F"/>
    <a:srgbClr val="FECCFF"/>
    <a:srgbClr val="F9DFD7"/>
    <a:srgbClr val="FFFF99"/>
    <a:srgbClr val="DCC5ED"/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0A809C-A3F9-4AB0-A33A-9631BF1A9F1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648E2DE3-1507-4AFA-84F4-1AD02EEF8A8E}">
      <dgm:prSet phldrT="[Text]"/>
      <dgm:spPr/>
      <dgm:t>
        <a:bodyPr/>
        <a:lstStyle/>
        <a:p>
          <a:r>
            <a:rPr lang="sr-Cyrl-RS" dirty="0">
              <a:solidFill>
                <a:schemeClr val="accent2"/>
              </a:solidFill>
            </a:rPr>
            <a:t>реч</a:t>
          </a:r>
          <a:endParaRPr lang="en-US" dirty="0">
            <a:solidFill>
              <a:schemeClr val="accent2"/>
            </a:solidFill>
          </a:endParaRPr>
        </a:p>
      </dgm:t>
    </dgm:pt>
    <dgm:pt modelId="{F92CC963-D204-4EBD-A4DF-7EF5C50A7435}" type="parTrans" cxnId="{70D6DB25-1E18-4C30-81B9-91254B8D4663}">
      <dgm:prSet/>
      <dgm:spPr/>
      <dgm:t>
        <a:bodyPr/>
        <a:lstStyle/>
        <a:p>
          <a:endParaRPr lang="en-US"/>
        </a:p>
      </dgm:t>
    </dgm:pt>
    <dgm:pt modelId="{5B6EEFE1-A3D6-4BEA-A8FA-35EEDFCA3E60}" type="sibTrans" cxnId="{70D6DB25-1E18-4C30-81B9-91254B8D4663}">
      <dgm:prSet/>
      <dgm:spPr/>
      <dgm:t>
        <a:bodyPr/>
        <a:lstStyle/>
        <a:p>
          <a:endParaRPr lang="en-US"/>
        </a:p>
      </dgm:t>
    </dgm:pt>
    <dgm:pt modelId="{0EA5B676-FF45-4201-B9AC-6E3A25203146}">
      <dgm:prSet phldrT="[Text]"/>
      <dgm:spPr/>
      <dgm:t>
        <a:bodyPr/>
        <a:lstStyle/>
        <a:p>
          <a:endParaRPr lang="sr-Cyrl-RS" dirty="0"/>
        </a:p>
        <a:p>
          <a:r>
            <a:rPr lang="sr-Cyrl-RS" dirty="0">
              <a:solidFill>
                <a:schemeClr val="accent2"/>
              </a:solidFill>
            </a:rPr>
            <a:t>група речи </a:t>
          </a:r>
          <a:r>
            <a:rPr lang="sr-Cyrl-RS" dirty="0">
              <a:solidFill>
                <a:schemeClr val="tx2"/>
              </a:solidFill>
            </a:rPr>
            <a:t>(</a:t>
          </a:r>
          <a:r>
            <a:rPr lang="sr-Cyrl-RS" b="1" dirty="0">
              <a:solidFill>
                <a:schemeClr val="tx2"/>
              </a:solidFill>
            </a:rPr>
            <a:t>синтагма)</a:t>
          </a:r>
          <a:endParaRPr lang="en-US" b="1" dirty="0">
            <a:solidFill>
              <a:schemeClr val="tx2"/>
            </a:solidFill>
          </a:endParaRPr>
        </a:p>
      </dgm:t>
    </dgm:pt>
    <dgm:pt modelId="{073F332E-FC84-4A43-90FF-EC580C216A0F}" type="parTrans" cxnId="{36425AB3-D32C-4CBB-AB40-1B6C8B00E117}">
      <dgm:prSet/>
      <dgm:spPr/>
      <dgm:t>
        <a:bodyPr/>
        <a:lstStyle/>
        <a:p>
          <a:endParaRPr lang="en-US"/>
        </a:p>
      </dgm:t>
    </dgm:pt>
    <dgm:pt modelId="{B9EE8274-895F-4511-A973-490F6B01CA3F}" type="sibTrans" cxnId="{36425AB3-D32C-4CBB-AB40-1B6C8B00E117}">
      <dgm:prSet/>
      <dgm:spPr/>
      <dgm:t>
        <a:bodyPr/>
        <a:lstStyle/>
        <a:p>
          <a:endParaRPr lang="en-US"/>
        </a:p>
      </dgm:t>
    </dgm:pt>
    <dgm:pt modelId="{1776D686-1344-459B-A88E-C367ECE11AF0}">
      <dgm:prSet phldrT="[Text]"/>
      <dgm:spPr/>
      <dgm:t>
        <a:bodyPr/>
        <a:lstStyle/>
        <a:p>
          <a:r>
            <a:rPr lang="sr-Cyrl-RS" dirty="0">
              <a:solidFill>
                <a:schemeClr val="accent2"/>
              </a:solidFill>
            </a:rPr>
            <a:t>реченица</a:t>
          </a:r>
          <a:endParaRPr lang="en-US" dirty="0">
            <a:solidFill>
              <a:schemeClr val="accent2"/>
            </a:solidFill>
          </a:endParaRPr>
        </a:p>
      </dgm:t>
    </dgm:pt>
    <dgm:pt modelId="{1A2BE47E-0CA3-4B67-A9EB-52AD3E600C28}" type="parTrans" cxnId="{4665EECA-33AE-4748-B8E0-421481F54CEB}">
      <dgm:prSet/>
      <dgm:spPr/>
      <dgm:t>
        <a:bodyPr/>
        <a:lstStyle/>
        <a:p>
          <a:endParaRPr lang="en-US"/>
        </a:p>
      </dgm:t>
    </dgm:pt>
    <dgm:pt modelId="{702AD516-12F8-466E-AE85-D994CD47B9A2}" type="sibTrans" cxnId="{4665EECA-33AE-4748-B8E0-421481F54CEB}">
      <dgm:prSet/>
      <dgm:spPr/>
      <dgm:t>
        <a:bodyPr/>
        <a:lstStyle/>
        <a:p>
          <a:endParaRPr lang="en-US"/>
        </a:p>
      </dgm:t>
    </dgm:pt>
    <dgm:pt modelId="{D61599B3-03C1-47B2-B317-EBF4CBA0EDDB}" type="pres">
      <dgm:prSet presAssocID="{0D0A809C-A3F9-4AB0-A33A-9631BF1A9F12}" presName="arrowDiagram" presStyleCnt="0">
        <dgm:presLayoutVars>
          <dgm:chMax val="5"/>
          <dgm:dir/>
          <dgm:resizeHandles val="exact"/>
        </dgm:presLayoutVars>
      </dgm:prSet>
      <dgm:spPr/>
    </dgm:pt>
    <dgm:pt modelId="{60D1C853-82B5-42CA-8DB8-7FF134CD836D}" type="pres">
      <dgm:prSet presAssocID="{0D0A809C-A3F9-4AB0-A33A-9631BF1A9F12}" presName="arrow" presStyleLbl="bgShp" presStyleIdx="0" presStyleCnt="1" custLinFactNeighborX="-5159"/>
      <dgm:spPr/>
    </dgm:pt>
    <dgm:pt modelId="{63E7BAFF-C03C-470E-A3AA-B073BFBC6FD5}" type="pres">
      <dgm:prSet presAssocID="{0D0A809C-A3F9-4AB0-A33A-9631BF1A9F12}" presName="arrowDiagram3" presStyleCnt="0"/>
      <dgm:spPr/>
    </dgm:pt>
    <dgm:pt modelId="{230F10DD-072C-4090-98DF-302F14471C30}" type="pres">
      <dgm:prSet presAssocID="{648E2DE3-1507-4AFA-84F4-1AD02EEF8A8E}" presName="bullet3a" presStyleLbl="node1" presStyleIdx="0" presStyleCnt="3"/>
      <dgm:spPr/>
    </dgm:pt>
    <dgm:pt modelId="{EAFC4714-7EE7-452D-A2BC-D13F74C576C4}" type="pres">
      <dgm:prSet presAssocID="{648E2DE3-1507-4AFA-84F4-1AD02EEF8A8E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5CB9A-ED84-41CC-A354-729BD936E620}" type="pres">
      <dgm:prSet presAssocID="{0EA5B676-FF45-4201-B9AC-6E3A25203146}" presName="bullet3b" presStyleLbl="node1" presStyleIdx="1" presStyleCnt="3"/>
      <dgm:spPr/>
    </dgm:pt>
    <dgm:pt modelId="{7403AD6E-F8FD-4635-AE73-2788AD1CC84F}" type="pres">
      <dgm:prSet presAssocID="{0EA5B676-FF45-4201-B9AC-6E3A25203146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BB1A0-CF48-4730-8779-BB99BCD47793}" type="pres">
      <dgm:prSet presAssocID="{1776D686-1344-459B-A88E-C367ECE11AF0}" presName="bullet3c" presStyleLbl="node1" presStyleIdx="2" presStyleCnt="3"/>
      <dgm:spPr/>
    </dgm:pt>
    <dgm:pt modelId="{1160DEE6-B78D-46E5-90FF-0F4A5FE7E9B9}" type="pres">
      <dgm:prSet presAssocID="{1776D686-1344-459B-A88E-C367ECE11AF0}" presName="textBox3c" presStyleLbl="revTx" presStyleIdx="2" presStyleCnt="3" custLinFactNeighborX="9094" custLinFactNeighborY="-1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826569-F6EB-402F-B94A-E5ED01086950}" type="presOf" srcId="{0D0A809C-A3F9-4AB0-A33A-9631BF1A9F12}" destId="{D61599B3-03C1-47B2-B317-EBF4CBA0EDDB}" srcOrd="0" destOrd="0" presId="urn:microsoft.com/office/officeart/2005/8/layout/arrow2"/>
    <dgm:cxn modelId="{C43B482E-CD2A-4365-B675-8A6356CAB3FF}" type="presOf" srcId="{1776D686-1344-459B-A88E-C367ECE11AF0}" destId="{1160DEE6-B78D-46E5-90FF-0F4A5FE7E9B9}" srcOrd="0" destOrd="0" presId="urn:microsoft.com/office/officeart/2005/8/layout/arrow2"/>
    <dgm:cxn modelId="{70D6DB25-1E18-4C30-81B9-91254B8D4663}" srcId="{0D0A809C-A3F9-4AB0-A33A-9631BF1A9F12}" destId="{648E2DE3-1507-4AFA-84F4-1AD02EEF8A8E}" srcOrd="0" destOrd="0" parTransId="{F92CC963-D204-4EBD-A4DF-7EF5C50A7435}" sibTransId="{5B6EEFE1-A3D6-4BEA-A8FA-35EEDFCA3E60}"/>
    <dgm:cxn modelId="{4665EECA-33AE-4748-B8E0-421481F54CEB}" srcId="{0D0A809C-A3F9-4AB0-A33A-9631BF1A9F12}" destId="{1776D686-1344-459B-A88E-C367ECE11AF0}" srcOrd="2" destOrd="0" parTransId="{1A2BE47E-0CA3-4B67-A9EB-52AD3E600C28}" sibTransId="{702AD516-12F8-466E-AE85-D994CD47B9A2}"/>
    <dgm:cxn modelId="{1558EF27-F1BE-4F76-965A-86793FF4FE43}" type="presOf" srcId="{0EA5B676-FF45-4201-B9AC-6E3A25203146}" destId="{7403AD6E-F8FD-4635-AE73-2788AD1CC84F}" srcOrd="0" destOrd="0" presId="urn:microsoft.com/office/officeart/2005/8/layout/arrow2"/>
    <dgm:cxn modelId="{826BBC22-499A-4599-ADDE-41C23CA86D5C}" type="presOf" srcId="{648E2DE3-1507-4AFA-84F4-1AD02EEF8A8E}" destId="{EAFC4714-7EE7-452D-A2BC-D13F74C576C4}" srcOrd="0" destOrd="0" presId="urn:microsoft.com/office/officeart/2005/8/layout/arrow2"/>
    <dgm:cxn modelId="{36425AB3-D32C-4CBB-AB40-1B6C8B00E117}" srcId="{0D0A809C-A3F9-4AB0-A33A-9631BF1A9F12}" destId="{0EA5B676-FF45-4201-B9AC-6E3A25203146}" srcOrd="1" destOrd="0" parTransId="{073F332E-FC84-4A43-90FF-EC580C216A0F}" sibTransId="{B9EE8274-895F-4511-A973-490F6B01CA3F}"/>
    <dgm:cxn modelId="{5FC3A1F9-1201-46C8-9FA4-7BAF6A755407}" type="presParOf" srcId="{D61599B3-03C1-47B2-B317-EBF4CBA0EDDB}" destId="{60D1C853-82B5-42CA-8DB8-7FF134CD836D}" srcOrd="0" destOrd="0" presId="urn:microsoft.com/office/officeart/2005/8/layout/arrow2"/>
    <dgm:cxn modelId="{0DDE5A3B-DECB-44BF-A344-B6C1F09D97EC}" type="presParOf" srcId="{D61599B3-03C1-47B2-B317-EBF4CBA0EDDB}" destId="{63E7BAFF-C03C-470E-A3AA-B073BFBC6FD5}" srcOrd="1" destOrd="0" presId="urn:microsoft.com/office/officeart/2005/8/layout/arrow2"/>
    <dgm:cxn modelId="{07BC1F14-EAED-464E-865B-0788336082B8}" type="presParOf" srcId="{63E7BAFF-C03C-470E-A3AA-B073BFBC6FD5}" destId="{230F10DD-072C-4090-98DF-302F14471C30}" srcOrd="0" destOrd="0" presId="urn:microsoft.com/office/officeart/2005/8/layout/arrow2"/>
    <dgm:cxn modelId="{F4B9AEA5-7D08-455D-B0D6-794C26F20E77}" type="presParOf" srcId="{63E7BAFF-C03C-470E-A3AA-B073BFBC6FD5}" destId="{EAFC4714-7EE7-452D-A2BC-D13F74C576C4}" srcOrd="1" destOrd="0" presId="urn:microsoft.com/office/officeart/2005/8/layout/arrow2"/>
    <dgm:cxn modelId="{22830F7E-5851-4309-B803-3063FD2B247D}" type="presParOf" srcId="{63E7BAFF-C03C-470E-A3AA-B073BFBC6FD5}" destId="{DE75CB9A-ED84-41CC-A354-729BD936E620}" srcOrd="2" destOrd="0" presId="urn:microsoft.com/office/officeart/2005/8/layout/arrow2"/>
    <dgm:cxn modelId="{CC342846-F498-49D1-8D07-9B345440F7F8}" type="presParOf" srcId="{63E7BAFF-C03C-470E-A3AA-B073BFBC6FD5}" destId="{7403AD6E-F8FD-4635-AE73-2788AD1CC84F}" srcOrd="3" destOrd="0" presId="urn:microsoft.com/office/officeart/2005/8/layout/arrow2"/>
    <dgm:cxn modelId="{4FADC11F-C9F1-466A-A09C-2E0A760118A5}" type="presParOf" srcId="{63E7BAFF-C03C-470E-A3AA-B073BFBC6FD5}" destId="{CAFBB1A0-CF48-4730-8779-BB99BCD47793}" srcOrd="4" destOrd="0" presId="urn:microsoft.com/office/officeart/2005/8/layout/arrow2"/>
    <dgm:cxn modelId="{F467D3AA-10BF-4387-B542-B0EDC459B372}" type="presParOf" srcId="{63E7BAFF-C03C-470E-A3AA-B073BFBC6FD5}" destId="{1160DEE6-B78D-46E5-90FF-0F4A5FE7E9B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83FDA9-0C04-4AA9-9ED8-14347150898B}" type="doc">
      <dgm:prSet loTypeId="urn:microsoft.com/office/officeart/2005/8/layout/vList6" loCatId="list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69B25-07F6-4DD6-8433-376DBC463EBC}">
      <dgm:prSet phldrT="[Text]" custT="1"/>
      <dgm:spPr/>
      <dgm:t>
        <a:bodyPr/>
        <a:lstStyle/>
        <a:p>
          <a:r>
            <a:rPr lang="sr-Cyrl-RS" sz="2800" dirty="0"/>
            <a:t>позната песма</a:t>
          </a:r>
          <a:endParaRPr lang="en-US" sz="2800" dirty="0"/>
        </a:p>
      </dgm:t>
    </dgm:pt>
    <dgm:pt modelId="{BAE750F5-24BD-4FAD-9505-350AF44A4C1C}" type="parTrans" cxnId="{9784A461-720F-407A-B050-7107EE8E8011}">
      <dgm:prSet/>
      <dgm:spPr/>
      <dgm:t>
        <a:bodyPr/>
        <a:lstStyle/>
        <a:p>
          <a:endParaRPr lang="en-US"/>
        </a:p>
      </dgm:t>
    </dgm:pt>
    <dgm:pt modelId="{398E05C9-888C-4387-BB3E-78872C69F486}" type="sibTrans" cxnId="{9784A461-720F-407A-B050-7107EE8E8011}">
      <dgm:prSet/>
      <dgm:spPr/>
      <dgm:t>
        <a:bodyPr/>
        <a:lstStyle/>
        <a:p>
          <a:endParaRPr lang="en-US"/>
        </a:p>
      </dgm:t>
    </dgm:pt>
    <dgm:pt modelId="{078F4C14-4E7F-41D7-99B8-2D30F67583AB}">
      <dgm:prSet phldrT="[Text]" custT="1"/>
      <dgm:spPr/>
      <dgm:t>
        <a:bodyPr/>
        <a:lstStyle/>
        <a:p>
          <a:r>
            <a:rPr lang="sr-Cyrl-RS" sz="3600" dirty="0"/>
            <a:t>Нема предиката!</a:t>
          </a:r>
          <a:endParaRPr lang="en-US" sz="3600" dirty="0"/>
        </a:p>
      </dgm:t>
    </dgm:pt>
    <dgm:pt modelId="{5144C62C-8D07-4E46-93B3-D826E8A25160}" type="parTrans" cxnId="{07F7608D-B821-4D5B-A6A5-31AF9E7E0A41}">
      <dgm:prSet/>
      <dgm:spPr/>
      <dgm:t>
        <a:bodyPr/>
        <a:lstStyle/>
        <a:p>
          <a:endParaRPr lang="en-US"/>
        </a:p>
      </dgm:t>
    </dgm:pt>
    <dgm:pt modelId="{05924DC4-6068-4CF7-8698-444E5D7EA025}" type="sibTrans" cxnId="{07F7608D-B821-4D5B-A6A5-31AF9E7E0A41}">
      <dgm:prSet/>
      <dgm:spPr/>
      <dgm:t>
        <a:bodyPr/>
        <a:lstStyle/>
        <a:p>
          <a:endParaRPr lang="en-US"/>
        </a:p>
      </dgm:t>
    </dgm:pt>
    <dgm:pt modelId="{4C36E1CD-821C-49F8-814B-1E70C4B9A17A}">
      <dgm:prSet phldrT="[Text]" custT="1"/>
      <dgm:spPr/>
      <dgm:t>
        <a:bodyPr/>
        <a:lstStyle/>
        <a:p>
          <a:r>
            <a:rPr lang="sr-Cyrl-RS" sz="2800" dirty="0"/>
            <a:t>Песма је позната.</a:t>
          </a:r>
          <a:endParaRPr lang="en-US" sz="2800" dirty="0"/>
        </a:p>
      </dgm:t>
    </dgm:pt>
    <dgm:pt modelId="{D5C0E33C-C8B1-4E78-9D09-72CDCB23E9C2}" type="parTrans" cxnId="{53371933-57DF-46B3-AA50-6072106F78D8}">
      <dgm:prSet/>
      <dgm:spPr/>
      <dgm:t>
        <a:bodyPr/>
        <a:lstStyle/>
        <a:p>
          <a:endParaRPr lang="en-US"/>
        </a:p>
      </dgm:t>
    </dgm:pt>
    <dgm:pt modelId="{E505FAF6-921C-4DB2-90EE-C2AF82055F67}" type="sibTrans" cxnId="{53371933-57DF-46B3-AA50-6072106F78D8}">
      <dgm:prSet/>
      <dgm:spPr/>
      <dgm:t>
        <a:bodyPr/>
        <a:lstStyle/>
        <a:p>
          <a:endParaRPr lang="en-US"/>
        </a:p>
      </dgm:t>
    </dgm:pt>
    <dgm:pt modelId="{06BA169C-63F1-43EC-8450-241297D8C8D6}">
      <dgm:prSet phldrT="[Text]" custT="1"/>
      <dgm:spPr/>
      <dgm:t>
        <a:bodyPr/>
        <a:lstStyle/>
        <a:p>
          <a:r>
            <a:rPr lang="sr-Cyrl-RS" sz="3600" dirty="0"/>
            <a:t>Садржи предикат</a:t>
          </a:r>
          <a:r>
            <a:rPr lang="sr-Cyrl-RS" sz="4100" dirty="0"/>
            <a:t>!</a:t>
          </a:r>
          <a:endParaRPr lang="en-US" sz="3600" dirty="0"/>
        </a:p>
      </dgm:t>
    </dgm:pt>
    <dgm:pt modelId="{C68DADEF-1291-40B8-AE5B-F2F5A6B8F028}" type="parTrans" cxnId="{532F8436-E06C-4C13-B235-56C671E9F038}">
      <dgm:prSet/>
      <dgm:spPr/>
      <dgm:t>
        <a:bodyPr/>
        <a:lstStyle/>
        <a:p>
          <a:endParaRPr lang="en-US"/>
        </a:p>
      </dgm:t>
    </dgm:pt>
    <dgm:pt modelId="{C16602FE-2116-41B9-BC4D-455BACFDE5F5}" type="sibTrans" cxnId="{532F8436-E06C-4C13-B235-56C671E9F038}">
      <dgm:prSet/>
      <dgm:spPr/>
      <dgm:t>
        <a:bodyPr/>
        <a:lstStyle/>
        <a:p>
          <a:endParaRPr lang="en-US"/>
        </a:p>
      </dgm:t>
    </dgm:pt>
    <dgm:pt modelId="{D598C790-07F1-4CDB-B910-CD078E7A39EB}" type="pres">
      <dgm:prSet presAssocID="{4483FDA9-0C04-4AA9-9ED8-14347150898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DA639CB-BBDE-42B0-9E40-8921DC34C249}" type="pres">
      <dgm:prSet presAssocID="{0C869B25-07F6-4DD6-8433-376DBC463EBC}" presName="linNode" presStyleCnt="0"/>
      <dgm:spPr/>
    </dgm:pt>
    <dgm:pt modelId="{DFEFC3C8-0E2D-4775-AFAF-398D4109A235}" type="pres">
      <dgm:prSet presAssocID="{0C869B25-07F6-4DD6-8433-376DBC463EBC}" presName="parentShp" presStyleLbl="node1" presStyleIdx="0" presStyleCnt="2" custLinFactNeighborX="-232" custLinFactNeighborY="-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C6D43-0682-4E86-8DBD-DA0632D5C063}" type="pres">
      <dgm:prSet presAssocID="{0C869B25-07F6-4DD6-8433-376DBC463EBC}" presName="childShp" presStyleLbl="bgAccFollowNode1" presStyleIdx="0" presStyleCnt="2" custLinFactNeighborX="-3136" custLinFactNeighborY="-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D98BB-F1A7-4803-9ACD-57B98F42E260}" type="pres">
      <dgm:prSet presAssocID="{398E05C9-888C-4387-BB3E-78872C69F486}" presName="spacing" presStyleCnt="0"/>
      <dgm:spPr/>
    </dgm:pt>
    <dgm:pt modelId="{E041B12F-AA39-4AFA-8617-9FF29FC6CFB2}" type="pres">
      <dgm:prSet presAssocID="{4C36E1CD-821C-49F8-814B-1E70C4B9A17A}" presName="linNode" presStyleCnt="0"/>
      <dgm:spPr/>
    </dgm:pt>
    <dgm:pt modelId="{7BDA5AF6-5A73-415E-A052-C46A0181F626}" type="pres">
      <dgm:prSet presAssocID="{4C36E1CD-821C-49F8-814B-1E70C4B9A17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B64DE1-8875-4286-81EC-44EB618FAF7E}" type="pres">
      <dgm:prSet presAssocID="{4C36E1CD-821C-49F8-814B-1E70C4B9A17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2F8436-E06C-4C13-B235-56C671E9F038}" srcId="{4C36E1CD-821C-49F8-814B-1E70C4B9A17A}" destId="{06BA169C-63F1-43EC-8450-241297D8C8D6}" srcOrd="0" destOrd="0" parTransId="{C68DADEF-1291-40B8-AE5B-F2F5A6B8F028}" sibTransId="{C16602FE-2116-41B9-BC4D-455BACFDE5F5}"/>
    <dgm:cxn modelId="{D68B08ED-E7BB-4371-B626-17380619A019}" type="presOf" srcId="{0C869B25-07F6-4DD6-8433-376DBC463EBC}" destId="{DFEFC3C8-0E2D-4775-AFAF-398D4109A235}" srcOrd="0" destOrd="0" presId="urn:microsoft.com/office/officeart/2005/8/layout/vList6"/>
    <dgm:cxn modelId="{07F7608D-B821-4D5B-A6A5-31AF9E7E0A41}" srcId="{0C869B25-07F6-4DD6-8433-376DBC463EBC}" destId="{078F4C14-4E7F-41D7-99B8-2D30F67583AB}" srcOrd="0" destOrd="0" parTransId="{5144C62C-8D07-4E46-93B3-D826E8A25160}" sibTransId="{05924DC4-6068-4CF7-8698-444E5D7EA025}"/>
    <dgm:cxn modelId="{4110E678-79C8-456B-9AD7-3E95A67F178C}" type="presOf" srcId="{06BA169C-63F1-43EC-8450-241297D8C8D6}" destId="{95B64DE1-8875-4286-81EC-44EB618FAF7E}" srcOrd="0" destOrd="0" presId="urn:microsoft.com/office/officeart/2005/8/layout/vList6"/>
    <dgm:cxn modelId="{53371933-57DF-46B3-AA50-6072106F78D8}" srcId="{4483FDA9-0C04-4AA9-9ED8-14347150898B}" destId="{4C36E1CD-821C-49F8-814B-1E70C4B9A17A}" srcOrd="1" destOrd="0" parTransId="{D5C0E33C-C8B1-4E78-9D09-72CDCB23E9C2}" sibTransId="{E505FAF6-921C-4DB2-90EE-C2AF82055F67}"/>
    <dgm:cxn modelId="{AD42C04B-72F8-4B10-8C8C-4E43F46319ED}" type="presOf" srcId="{078F4C14-4E7F-41D7-99B8-2D30F67583AB}" destId="{896C6D43-0682-4E86-8DBD-DA0632D5C063}" srcOrd="0" destOrd="0" presId="urn:microsoft.com/office/officeart/2005/8/layout/vList6"/>
    <dgm:cxn modelId="{E16E311E-B424-49BB-8CEC-C75E323D7397}" type="presOf" srcId="{4C36E1CD-821C-49F8-814B-1E70C4B9A17A}" destId="{7BDA5AF6-5A73-415E-A052-C46A0181F626}" srcOrd="0" destOrd="0" presId="urn:microsoft.com/office/officeart/2005/8/layout/vList6"/>
    <dgm:cxn modelId="{9784A461-720F-407A-B050-7107EE8E8011}" srcId="{4483FDA9-0C04-4AA9-9ED8-14347150898B}" destId="{0C869B25-07F6-4DD6-8433-376DBC463EBC}" srcOrd="0" destOrd="0" parTransId="{BAE750F5-24BD-4FAD-9505-350AF44A4C1C}" sibTransId="{398E05C9-888C-4387-BB3E-78872C69F486}"/>
    <dgm:cxn modelId="{F265727C-7B08-4115-8A29-385236322BA6}" type="presOf" srcId="{4483FDA9-0C04-4AA9-9ED8-14347150898B}" destId="{D598C790-07F1-4CDB-B910-CD078E7A39EB}" srcOrd="0" destOrd="0" presId="urn:microsoft.com/office/officeart/2005/8/layout/vList6"/>
    <dgm:cxn modelId="{D392F5D0-BCDD-4F66-93AC-32C12B45B486}" type="presParOf" srcId="{D598C790-07F1-4CDB-B910-CD078E7A39EB}" destId="{3DA639CB-BBDE-42B0-9E40-8921DC34C249}" srcOrd="0" destOrd="0" presId="urn:microsoft.com/office/officeart/2005/8/layout/vList6"/>
    <dgm:cxn modelId="{A27D6DF2-6CBF-413F-B0F0-D25729F6C07D}" type="presParOf" srcId="{3DA639CB-BBDE-42B0-9E40-8921DC34C249}" destId="{DFEFC3C8-0E2D-4775-AFAF-398D4109A235}" srcOrd="0" destOrd="0" presId="urn:microsoft.com/office/officeart/2005/8/layout/vList6"/>
    <dgm:cxn modelId="{D49AE085-3998-4E42-8FA3-8E22D09F7CF1}" type="presParOf" srcId="{3DA639CB-BBDE-42B0-9E40-8921DC34C249}" destId="{896C6D43-0682-4E86-8DBD-DA0632D5C063}" srcOrd="1" destOrd="0" presId="urn:microsoft.com/office/officeart/2005/8/layout/vList6"/>
    <dgm:cxn modelId="{6B1C1D22-6253-4E60-B5F0-70C98DFB8B26}" type="presParOf" srcId="{D598C790-07F1-4CDB-B910-CD078E7A39EB}" destId="{144D98BB-F1A7-4803-9ACD-57B98F42E260}" srcOrd="1" destOrd="0" presId="urn:microsoft.com/office/officeart/2005/8/layout/vList6"/>
    <dgm:cxn modelId="{0643FB39-436E-4B5B-93DC-BC97B0F51FB8}" type="presParOf" srcId="{D598C790-07F1-4CDB-B910-CD078E7A39EB}" destId="{E041B12F-AA39-4AFA-8617-9FF29FC6CFB2}" srcOrd="2" destOrd="0" presId="urn:microsoft.com/office/officeart/2005/8/layout/vList6"/>
    <dgm:cxn modelId="{EFE0D931-3817-4BDC-A338-0E73B9DE268C}" type="presParOf" srcId="{E041B12F-AA39-4AFA-8617-9FF29FC6CFB2}" destId="{7BDA5AF6-5A73-415E-A052-C46A0181F626}" srcOrd="0" destOrd="0" presId="urn:microsoft.com/office/officeart/2005/8/layout/vList6"/>
    <dgm:cxn modelId="{8DCD05CF-9F83-427F-BC3B-9A9F0F0B8C38}" type="presParOf" srcId="{E041B12F-AA39-4AFA-8617-9FF29FC6CFB2}" destId="{95B64DE1-8875-4286-81EC-44EB618FAF7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431401-9A69-4678-9AF1-7A89279FB1A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FE19B8-848D-4006-85E9-0575F27727B6}">
      <dgm:prSet phldrT="[Text]"/>
      <dgm:spPr/>
      <dgm:t>
        <a:bodyPr/>
        <a:lstStyle/>
        <a:p>
          <a:r>
            <a:rPr lang="sr-Cyrl-RS" b="1" dirty="0">
              <a:solidFill>
                <a:schemeClr val="tx2"/>
              </a:solidFill>
            </a:rPr>
            <a:t>САСТАВНОМ ОДНОСУ</a:t>
          </a:r>
          <a:endParaRPr lang="en-US" b="1" dirty="0">
            <a:solidFill>
              <a:schemeClr val="tx2"/>
            </a:solidFill>
          </a:endParaRPr>
        </a:p>
      </dgm:t>
    </dgm:pt>
    <dgm:pt modelId="{5F215F47-2752-46AC-82B8-5E20D2508C7E}" type="parTrans" cxnId="{C201DE1C-E333-4538-9839-8344FDBBB2E9}">
      <dgm:prSet/>
      <dgm:spPr/>
      <dgm:t>
        <a:bodyPr/>
        <a:lstStyle/>
        <a:p>
          <a:endParaRPr lang="en-US"/>
        </a:p>
      </dgm:t>
    </dgm:pt>
    <dgm:pt modelId="{01FCDE2D-413D-424D-BD79-4D505B3B72D4}" type="sibTrans" cxnId="{C201DE1C-E333-4538-9839-8344FDBBB2E9}">
      <dgm:prSet/>
      <dgm:spPr/>
      <dgm:t>
        <a:bodyPr/>
        <a:lstStyle/>
        <a:p>
          <a:endParaRPr lang="en-US"/>
        </a:p>
      </dgm:t>
    </dgm:pt>
    <dgm:pt modelId="{F6577EF9-3DD8-4460-A803-70B14FC2B19D}">
      <dgm:prSet phldrT="[Text]"/>
      <dgm:spPr/>
      <dgm:t>
        <a:bodyPr/>
        <a:lstStyle/>
        <a:p>
          <a:r>
            <a:rPr lang="sr-Cyrl-RS" b="1" dirty="0">
              <a:solidFill>
                <a:schemeClr val="tx2"/>
              </a:solidFill>
            </a:rPr>
            <a:t>РАСТАВНОМ ОДНОСУ</a:t>
          </a:r>
          <a:endParaRPr lang="en-US" b="1" dirty="0">
            <a:solidFill>
              <a:schemeClr val="tx2"/>
            </a:solidFill>
          </a:endParaRPr>
        </a:p>
      </dgm:t>
    </dgm:pt>
    <dgm:pt modelId="{86CD912A-5209-4453-BC6E-524CFD216724}" type="parTrans" cxnId="{1E9528FD-5B8D-4569-B256-FD3B78B1BEFA}">
      <dgm:prSet/>
      <dgm:spPr/>
      <dgm:t>
        <a:bodyPr/>
        <a:lstStyle/>
        <a:p>
          <a:endParaRPr lang="en-US"/>
        </a:p>
      </dgm:t>
    </dgm:pt>
    <dgm:pt modelId="{F9B500A8-6449-41EB-BA79-7D4142A92272}" type="sibTrans" cxnId="{1E9528FD-5B8D-4569-B256-FD3B78B1BEFA}">
      <dgm:prSet/>
      <dgm:spPr/>
      <dgm:t>
        <a:bodyPr/>
        <a:lstStyle/>
        <a:p>
          <a:endParaRPr lang="en-US"/>
        </a:p>
      </dgm:t>
    </dgm:pt>
    <dgm:pt modelId="{7316205A-16AA-414E-88B7-65D1CF30AE25}">
      <dgm:prSet phldrT="[Text]"/>
      <dgm:spPr/>
      <dgm:t>
        <a:bodyPr/>
        <a:lstStyle/>
        <a:p>
          <a:r>
            <a:rPr lang="sr-Cyrl-RS" b="1" dirty="0">
              <a:solidFill>
                <a:schemeClr val="tx2"/>
              </a:solidFill>
            </a:rPr>
            <a:t>СУПРОТНОМ ОДНОСУ</a:t>
          </a:r>
          <a:endParaRPr lang="en-US" b="1" dirty="0">
            <a:solidFill>
              <a:schemeClr val="tx2"/>
            </a:solidFill>
          </a:endParaRPr>
        </a:p>
      </dgm:t>
    </dgm:pt>
    <dgm:pt modelId="{23EF7A57-2B38-4A4C-AFD5-C67A3423F12F}" type="parTrans" cxnId="{B5F4A3AD-A0E8-4BAC-82F2-FA1FA21D5B5D}">
      <dgm:prSet/>
      <dgm:spPr/>
      <dgm:t>
        <a:bodyPr/>
        <a:lstStyle/>
        <a:p>
          <a:endParaRPr lang="en-US"/>
        </a:p>
      </dgm:t>
    </dgm:pt>
    <dgm:pt modelId="{196BDAE7-3A48-49C8-AADF-A9DDA0C83893}" type="sibTrans" cxnId="{B5F4A3AD-A0E8-4BAC-82F2-FA1FA21D5B5D}">
      <dgm:prSet/>
      <dgm:spPr/>
      <dgm:t>
        <a:bodyPr/>
        <a:lstStyle/>
        <a:p>
          <a:endParaRPr lang="en-US"/>
        </a:p>
      </dgm:t>
    </dgm:pt>
    <dgm:pt modelId="{1C3286EA-FFE3-4022-872D-CE8C866AC2B1}">
      <dgm:prSet custT="1"/>
      <dgm:spPr/>
      <dgm:t>
        <a:bodyPr/>
        <a:lstStyle/>
        <a:p>
          <a:r>
            <a:rPr lang="sr-Cyrl-RS" sz="1600" b="1" dirty="0">
              <a:solidFill>
                <a:schemeClr val="tx2"/>
              </a:solidFill>
            </a:rPr>
            <a:t>Алекса и Марко </a:t>
          </a:r>
          <a:r>
            <a:rPr lang="sr-Cyrl-RS" sz="1600" dirty="0"/>
            <a:t>су моје комшије.</a:t>
          </a:r>
          <a:endParaRPr lang="en-US" sz="1600" dirty="0"/>
        </a:p>
      </dgm:t>
    </dgm:pt>
    <dgm:pt modelId="{FCF1FA39-50C6-43AA-B7B2-522EDD0ECCB6}" type="parTrans" cxnId="{6B4FF4AF-051B-4AAC-94BA-3154D30C3D29}">
      <dgm:prSet/>
      <dgm:spPr/>
    </dgm:pt>
    <dgm:pt modelId="{0F6BAD0F-6792-4511-BCBE-8285570E15DF}" type="sibTrans" cxnId="{6B4FF4AF-051B-4AAC-94BA-3154D30C3D29}">
      <dgm:prSet/>
      <dgm:spPr/>
    </dgm:pt>
    <dgm:pt modelId="{050C608D-890B-4519-8889-85AC131C208A}">
      <dgm:prSet custT="1"/>
      <dgm:spPr/>
      <dgm:t>
        <a:bodyPr/>
        <a:lstStyle/>
        <a:p>
          <a:r>
            <a:rPr lang="sr-Cyrl-RS" sz="1600" dirty="0"/>
            <a:t>Да ли је то било </a:t>
          </a:r>
          <a:r>
            <a:rPr lang="sr-Cyrl-RS" sz="1600" b="1" dirty="0">
              <a:solidFill>
                <a:schemeClr val="tx2"/>
              </a:solidFill>
            </a:rPr>
            <a:t>летос или јесенас?</a:t>
          </a:r>
          <a:endParaRPr lang="en-US" sz="1600" b="1" dirty="0">
            <a:solidFill>
              <a:schemeClr val="tx2"/>
            </a:solidFill>
          </a:endParaRPr>
        </a:p>
      </dgm:t>
    </dgm:pt>
    <dgm:pt modelId="{C406B91D-CA18-46CD-B73F-BED583FDBF24}" type="parTrans" cxnId="{8875EBD0-4494-4971-BFC8-A166BF82F7D1}">
      <dgm:prSet/>
      <dgm:spPr/>
    </dgm:pt>
    <dgm:pt modelId="{08205509-A09D-4E61-95EB-93E60D9CB6DE}" type="sibTrans" cxnId="{8875EBD0-4494-4971-BFC8-A166BF82F7D1}">
      <dgm:prSet/>
      <dgm:spPr/>
    </dgm:pt>
    <dgm:pt modelId="{F9952D29-73EB-45E2-BDD0-FE2420216FBA}">
      <dgm:prSet/>
      <dgm:spPr/>
      <dgm:t>
        <a:bodyPr/>
        <a:lstStyle/>
        <a:p>
          <a:r>
            <a:rPr lang="sr-Cyrl-RS" dirty="0"/>
            <a:t>Прочитао је </a:t>
          </a:r>
          <a:r>
            <a:rPr lang="sr-Cyrl-RS" b="1" dirty="0"/>
            <a:t>роман, а не приповетку.</a:t>
          </a:r>
          <a:endParaRPr lang="en-US" b="1" dirty="0"/>
        </a:p>
      </dgm:t>
    </dgm:pt>
    <dgm:pt modelId="{D0BF41B3-B873-4ECD-BEE1-DFB8E3525D40}" type="parTrans" cxnId="{FD648D3D-610B-4888-81F3-9D3E25D6DE17}">
      <dgm:prSet/>
      <dgm:spPr/>
    </dgm:pt>
    <dgm:pt modelId="{13CDD6EF-446A-460A-9CC9-7B55DA3A6FE6}" type="sibTrans" cxnId="{FD648D3D-610B-4888-81F3-9D3E25D6DE17}">
      <dgm:prSet/>
      <dgm:spPr/>
    </dgm:pt>
    <dgm:pt modelId="{FE91CBAF-575F-4DBD-9953-4AE9B33E1EFB}" type="pres">
      <dgm:prSet presAssocID="{BE431401-9A69-4678-9AF1-7A89279FB1A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BF8ACE-41B4-4721-8285-2A9A08B6054C}" type="pres">
      <dgm:prSet presAssocID="{E7FE19B8-848D-4006-85E9-0575F27727B6}" presName="parentLin" presStyleCnt="0"/>
      <dgm:spPr/>
    </dgm:pt>
    <dgm:pt modelId="{7E4B5770-E95E-4860-B736-6F87F4EA188F}" type="pres">
      <dgm:prSet presAssocID="{E7FE19B8-848D-4006-85E9-0575F27727B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6716FE7-7A45-44D9-A584-88787FD21E49}" type="pres">
      <dgm:prSet presAssocID="{E7FE19B8-848D-4006-85E9-0575F27727B6}" presName="parentText" presStyleLbl="node1" presStyleIdx="0" presStyleCnt="3" custLinFactNeighborX="-54546" custLinFactNeighborY="-815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AA3C2-ECBB-4B81-ADD3-B4A2CB45E5B7}" type="pres">
      <dgm:prSet presAssocID="{E7FE19B8-848D-4006-85E9-0575F27727B6}" presName="negativeSpace" presStyleCnt="0"/>
      <dgm:spPr/>
    </dgm:pt>
    <dgm:pt modelId="{354532E1-421C-4998-AC68-2FF23B7F8304}" type="pres">
      <dgm:prSet presAssocID="{E7FE19B8-848D-4006-85E9-0575F27727B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F2D41-0787-466D-98EF-6BE885F5C641}" type="pres">
      <dgm:prSet presAssocID="{01FCDE2D-413D-424D-BD79-4D505B3B72D4}" presName="spaceBetweenRectangles" presStyleCnt="0"/>
      <dgm:spPr/>
    </dgm:pt>
    <dgm:pt modelId="{B299DC05-EE15-4729-8201-C9281786500E}" type="pres">
      <dgm:prSet presAssocID="{F6577EF9-3DD8-4460-A803-70B14FC2B19D}" presName="parentLin" presStyleCnt="0"/>
      <dgm:spPr/>
    </dgm:pt>
    <dgm:pt modelId="{A31A8E80-3C7A-4673-AE1B-5DC48759268B}" type="pres">
      <dgm:prSet presAssocID="{F6577EF9-3DD8-4460-A803-70B14FC2B19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959B028-FF76-442C-BC79-36B893118BA1}" type="pres">
      <dgm:prSet presAssocID="{F6577EF9-3DD8-4460-A803-70B14FC2B19D}" presName="parentText" presStyleLbl="node1" presStyleIdx="1" presStyleCnt="3" custLinFactNeighborX="-48484" custLinFactNeighborY="-209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BAD0D-55A3-46A4-BEB7-137885364A8D}" type="pres">
      <dgm:prSet presAssocID="{F6577EF9-3DD8-4460-A803-70B14FC2B19D}" presName="negativeSpace" presStyleCnt="0"/>
      <dgm:spPr/>
    </dgm:pt>
    <dgm:pt modelId="{D466B3DB-E501-43B2-8531-7683252D3B87}" type="pres">
      <dgm:prSet presAssocID="{F6577EF9-3DD8-4460-A803-70B14FC2B19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94382-AE02-441D-9DDB-1EB2EB4238A3}" type="pres">
      <dgm:prSet presAssocID="{F9B500A8-6449-41EB-BA79-7D4142A92272}" presName="spaceBetweenRectangles" presStyleCnt="0"/>
      <dgm:spPr/>
    </dgm:pt>
    <dgm:pt modelId="{9D87187B-16EA-4F53-A579-2255FE671DD3}" type="pres">
      <dgm:prSet presAssocID="{7316205A-16AA-414E-88B7-65D1CF30AE25}" presName="parentLin" presStyleCnt="0"/>
      <dgm:spPr/>
    </dgm:pt>
    <dgm:pt modelId="{88FF7F3E-BEB4-4B32-87A5-F45A32C447A8}" type="pres">
      <dgm:prSet presAssocID="{7316205A-16AA-414E-88B7-65D1CF30AE2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235B4F6-9D3E-4CBC-B7E7-56F228083A25}" type="pres">
      <dgm:prSet presAssocID="{7316205A-16AA-414E-88B7-65D1CF30AE25}" presName="parentText" presStyleLbl="node1" presStyleIdx="2" presStyleCnt="3" custLinFactNeighborX="-33334" custLinFactNeighborY="-195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5C80E-9C19-45F4-AAF1-0E81C96F8029}" type="pres">
      <dgm:prSet presAssocID="{7316205A-16AA-414E-88B7-65D1CF30AE25}" presName="negativeSpace" presStyleCnt="0"/>
      <dgm:spPr/>
    </dgm:pt>
    <dgm:pt modelId="{73AEB094-83AA-41A2-B0EE-FA8C7FD3DE85}" type="pres">
      <dgm:prSet presAssocID="{7316205A-16AA-414E-88B7-65D1CF30AE2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37D011-2CF3-4FBF-91DD-3860FBCD4F79}" type="presOf" srcId="{E7FE19B8-848D-4006-85E9-0575F27727B6}" destId="{7E4B5770-E95E-4860-B736-6F87F4EA188F}" srcOrd="0" destOrd="0" presId="urn:microsoft.com/office/officeart/2005/8/layout/list1"/>
    <dgm:cxn modelId="{FD648D3D-610B-4888-81F3-9D3E25D6DE17}" srcId="{7316205A-16AA-414E-88B7-65D1CF30AE25}" destId="{F9952D29-73EB-45E2-BDD0-FE2420216FBA}" srcOrd="0" destOrd="0" parTransId="{D0BF41B3-B873-4ECD-BEE1-DFB8E3525D40}" sibTransId="{13CDD6EF-446A-460A-9CC9-7B55DA3A6FE6}"/>
    <dgm:cxn modelId="{6B4FF4AF-051B-4AAC-94BA-3154D30C3D29}" srcId="{E7FE19B8-848D-4006-85E9-0575F27727B6}" destId="{1C3286EA-FFE3-4022-872D-CE8C866AC2B1}" srcOrd="0" destOrd="0" parTransId="{FCF1FA39-50C6-43AA-B7B2-522EDD0ECCB6}" sibTransId="{0F6BAD0F-6792-4511-BCBE-8285570E15DF}"/>
    <dgm:cxn modelId="{8CF177E9-754F-4133-B4E4-F985EE65F1A7}" type="presOf" srcId="{1C3286EA-FFE3-4022-872D-CE8C866AC2B1}" destId="{354532E1-421C-4998-AC68-2FF23B7F8304}" srcOrd="0" destOrd="0" presId="urn:microsoft.com/office/officeart/2005/8/layout/list1"/>
    <dgm:cxn modelId="{E969D6F9-1A57-4AC1-B4F8-006DF153FF19}" type="presOf" srcId="{7316205A-16AA-414E-88B7-65D1CF30AE25}" destId="{88FF7F3E-BEB4-4B32-87A5-F45A32C447A8}" srcOrd="0" destOrd="0" presId="urn:microsoft.com/office/officeart/2005/8/layout/list1"/>
    <dgm:cxn modelId="{1E9528FD-5B8D-4569-B256-FD3B78B1BEFA}" srcId="{BE431401-9A69-4678-9AF1-7A89279FB1AF}" destId="{F6577EF9-3DD8-4460-A803-70B14FC2B19D}" srcOrd="1" destOrd="0" parTransId="{86CD912A-5209-4453-BC6E-524CFD216724}" sibTransId="{F9B500A8-6449-41EB-BA79-7D4142A92272}"/>
    <dgm:cxn modelId="{C201DE1C-E333-4538-9839-8344FDBBB2E9}" srcId="{BE431401-9A69-4678-9AF1-7A89279FB1AF}" destId="{E7FE19B8-848D-4006-85E9-0575F27727B6}" srcOrd="0" destOrd="0" parTransId="{5F215F47-2752-46AC-82B8-5E20D2508C7E}" sibTransId="{01FCDE2D-413D-424D-BD79-4D505B3B72D4}"/>
    <dgm:cxn modelId="{CCC77307-0D73-48E6-B1A6-FB74C7F2C8D2}" type="presOf" srcId="{E7FE19B8-848D-4006-85E9-0575F27727B6}" destId="{F6716FE7-7A45-44D9-A584-88787FD21E49}" srcOrd="1" destOrd="0" presId="urn:microsoft.com/office/officeart/2005/8/layout/list1"/>
    <dgm:cxn modelId="{B5F4A3AD-A0E8-4BAC-82F2-FA1FA21D5B5D}" srcId="{BE431401-9A69-4678-9AF1-7A89279FB1AF}" destId="{7316205A-16AA-414E-88B7-65D1CF30AE25}" srcOrd="2" destOrd="0" parTransId="{23EF7A57-2B38-4A4C-AFD5-C67A3423F12F}" sibTransId="{196BDAE7-3A48-49C8-AADF-A9DDA0C83893}"/>
    <dgm:cxn modelId="{8875EBD0-4494-4971-BFC8-A166BF82F7D1}" srcId="{F6577EF9-3DD8-4460-A803-70B14FC2B19D}" destId="{050C608D-890B-4519-8889-85AC131C208A}" srcOrd="0" destOrd="0" parTransId="{C406B91D-CA18-46CD-B73F-BED583FDBF24}" sibTransId="{08205509-A09D-4E61-95EB-93E60D9CB6DE}"/>
    <dgm:cxn modelId="{7B8AAF49-DF10-4B3D-844F-BD672BB4CCE8}" type="presOf" srcId="{F9952D29-73EB-45E2-BDD0-FE2420216FBA}" destId="{73AEB094-83AA-41A2-B0EE-FA8C7FD3DE85}" srcOrd="0" destOrd="0" presId="urn:microsoft.com/office/officeart/2005/8/layout/list1"/>
    <dgm:cxn modelId="{1EED2274-5FE3-4A28-A037-234C0A03CAB8}" type="presOf" srcId="{F6577EF9-3DD8-4460-A803-70B14FC2B19D}" destId="{4959B028-FF76-442C-BC79-36B893118BA1}" srcOrd="1" destOrd="0" presId="urn:microsoft.com/office/officeart/2005/8/layout/list1"/>
    <dgm:cxn modelId="{8A3B8990-C043-4145-A8D5-1799C7F5E001}" type="presOf" srcId="{BE431401-9A69-4678-9AF1-7A89279FB1AF}" destId="{FE91CBAF-575F-4DBD-9953-4AE9B33E1EFB}" srcOrd="0" destOrd="0" presId="urn:microsoft.com/office/officeart/2005/8/layout/list1"/>
    <dgm:cxn modelId="{C87E6F43-A763-4D00-B5FF-30E3345D26E0}" type="presOf" srcId="{7316205A-16AA-414E-88B7-65D1CF30AE25}" destId="{8235B4F6-9D3E-4CBC-B7E7-56F228083A25}" srcOrd="1" destOrd="0" presId="urn:microsoft.com/office/officeart/2005/8/layout/list1"/>
    <dgm:cxn modelId="{AC8D0502-7DDF-4259-98AC-D54C31BAFC2C}" type="presOf" srcId="{050C608D-890B-4519-8889-85AC131C208A}" destId="{D466B3DB-E501-43B2-8531-7683252D3B87}" srcOrd="0" destOrd="0" presId="urn:microsoft.com/office/officeart/2005/8/layout/list1"/>
    <dgm:cxn modelId="{FF005CC8-9CE8-4AEB-93B8-C0127AD5D630}" type="presOf" srcId="{F6577EF9-3DD8-4460-A803-70B14FC2B19D}" destId="{A31A8E80-3C7A-4673-AE1B-5DC48759268B}" srcOrd="0" destOrd="0" presId="urn:microsoft.com/office/officeart/2005/8/layout/list1"/>
    <dgm:cxn modelId="{20EA85EF-465A-4FE9-B077-42C649C9869E}" type="presParOf" srcId="{FE91CBAF-575F-4DBD-9953-4AE9B33E1EFB}" destId="{D4BF8ACE-41B4-4721-8285-2A9A08B6054C}" srcOrd="0" destOrd="0" presId="urn:microsoft.com/office/officeart/2005/8/layout/list1"/>
    <dgm:cxn modelId="{A88C0CE4-0466-4669-8BCC-98D1CBB9C65D}" type="presParOf" srcId="{D4BF8ACE-41B4-4721-8285-2A9A08B6054C}" destId="{7E4B5770-E95E-4860-B736-6F87F4EA188F}" srcOrd="0" destOrd="0" presId="urn:microsoft.com/office/officeart/2005/8/layout/list1"/>
    <dgm:cxn modelId="{D9BAC227-D409-436B-967F-DA4B1A6F7724}" type="presParOf" srcId="{D4BF8ACE-41B4-4721-8285-2A9A08B6054C}" destId="{F6716FE7-7A45-44D9-A584-88787FD21E49}" srcOrd="1" destOrd="0" presId="urn:microsoft.com/office/officeart/2005/8/layout/list1"/>
    <dgm:cxn modelId="{D94F6D05-5D5A-4738-8108-2DE1CDD72E3E}" type="presParOf" srcId="{FE91CBAF-575F-4DBD-9953-4AE9B33E1EFB}" destId="{B88AA3C2-ECBB-4B81-ADD3-B4A2CB45E5B7}" srcOrd="1" destOrd="0" presId="urn:microsoft.com/office/officeart/2005/8/layout/list1"/>
    <dgm:cxn modelId="{2DF881FC-54BF-4548-BA26-48F887C66990}" type="presParOf" srcId="{FE91CBAF-575F-4DBD-9953-4AE9B33E1EFB}" destId="{354532E1-421C-4998-AC68-2FF23B7F8304}" srcOrd="2" destOrd="0" presId="urn:microsoft.com/office/officeart/2005/8/layout/list1"/>
    <dgm:cxn modelId="{F7EE8451-BD61-467F-93E4-A2B4AF2855BB}" type="presParOf" srcId="{FE91CBAF-575F-4DBD-9953-4AE9B33E1EFB}" destId="{3E5F2D41-0787-466D-98EF-6BE885F5C641}" srcOrd="3" destOrd="0" presId="urn:microsoft.com/office/officeart/2005/8/layout/list1"/>
    <dgm:cxn modelId="{BBF2B552-1478-48F0-98FA-2725DAE04850}" type="presParOf" srcId="{FE91CBAF-575F-4DBD-9953-4AE9B33E1EFB}" destId="{B299DC05-EE15-4729-8201-C9281786500E}" srcOrd="4" destOrd="0" presId="urn:microsoft.com/office/officeart/2005/8/layout/list1"/>
    <dgm:cxn modelId="{1FD823EE-B455-46FA-A7E8-3D1674F4B0A5}" type="presParOf" srcId="{B299DC05-EE15-4729-8201-C9281786500E}" destId="{A31A8E80-3C7A-4673-AE1B-5DC48759268B}" srcOrd="0" destOrd="0" presId="urn:microsoft.com/office/officeart/2005/8/layout/list1"/>
    <dgm:cxn modelId="{CC67A928-5B74-4AE7-8D27-2DA45900B2E2}" type="presParOf" srcId="{B299DC05-EE15-4729-8201-C9281786500E}" destId="{4959B028-FF76-442C-BC79-36B893118BA1}" srcOrd="1" destOrd="0" presId="urn:microsoft.com/office/officeart/2005/8/layout/list1"/>
    <dgm:cxn modelId="{6FC07041-10A8-41C7-B74A-D2B4B72BC574}" type="presParOf" srcId="{FE91CBAF-575F-4DBD-9953-4AE9B33E1EFB}" destId="{856BAD0D-55A3-46A4-BEB7-137885364A8D}" srcOrd="5" destOrd="0" presId="urn:microsoft.com/office/officeart/2005/8/layout/list1"/>
    <dgm:cxn modelId="{9F982680-6C83-4B4B-9EC8-C7D71B26EE89}" type="presParOf" srcId="{FE91CBAF-575F-4DBD-9953-4AE9B33E1EFB}" destId="{D466B3DB-E501-43B2-8531-7683252D3B87}" srcOrd="6" destOrd="0" presId="urn:microsoft.com/office/officeart/2005/8/layout/list1"/>
    <dgm:cxn modelId="{B0D802E7-0351-4F28-AD7E-DFBD33734A80}" type="presParOf" srcId="{FE91CBAF-575F-4DBD-9953-4AE9B33E1EFB}" destId="{C8F94382-AE02-441D-9DDB-1EB2EB4238A3}" srcOrd="7" destOrd="0" presId="urn:microsoft.com/office/officeart/2005/8/layout/list1"/>
    <dgm:cxn modelId="{ECAD2C48-96D7-4147-9A42-E46628E82849}" type="presParOf" srcId="{FE91CBAF-575F-4DBD-9953-4AE9B33E1EFB}" destId="{9D87187B-16EA-4F53-A579-2255FE671DD3}" srcOrd="8" destOrd="0" presId="urn:microsoft.com/office/officeart/2005/8/layout/list1"/>
    <dgm:cxn modelId="{9962AC4A-BA5F-4CC9-AB22-4D35AD9BDEBC}" type="presParOf" srcId="{9D87187B-16EA-4F53-A579-2255FE671DD3}" destId="{88FF7F3E-BEB4-4B32-87A5-F45A32C447A8}" srcOrd="0" destOrd="0" presId="urn:microsoft.com/office/officeart/2005/8/layout/list1"/>
    <dgm:cxn modelId="{AA57452E-0C8D-4C84-8B6E-7D6CED3D7B09}" type="presParOf" srcId="{9D87187B-16EA-4F53-A579-2255FE671DD3}" destId="{8235B4F6-9D3E-4CBC-B7E7-56F228083A25}" srcOrd="1" destOrd="0" presId="urn:microsoft.com/office/officeart/2005/8/layout/list1"/>
    <dgm:cxn modelId="{B95157B9-09D5-4A79-88A5-A3E3C4BDDE47}" type="presParOf" srcId="{FE91CBAF-575F-4DBD-9953-4AE9B33E1EFB}" destId="{F0B5C80E-9C19-45F4-AAF1-0E81C96F8029}" srcOrd="9" destOrd="0" presId="urn:microsoft.com/office/officeart/2005/8/layout/list1"/>
    <dgm:cxn modelId="{B53CAB89-3D7E-46BE-B7C7-C4DF1B67737F}" type="presParOf" srcId="{FE91CBAF-575F-4DBD-9953-4AE9B33E1EFB}" destId="{73AEB094-83AA-41A2-B0EE-FA8C7FD3DE8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000927-5B3A-47BB-8739-77E53F5E3308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513284-DA52-4FB2-A01E-DB4969D775BB}">
      <dgm:prSet phldrT="[Text]"/>
      <dgm:spPr/>
      <dgm:t>
        <a:bodyPr/>
        <a:lstStyle/>
        <a:p>
          <a:r>
            <a:rPr lang="sr-Cyrl-RS" dirty="0"/>
            <a:t>Зависне синтагме могу бити у различитим службама (функцијама) у реченици:</a:t>
          </a:r>
          <a:endParaRPr lang="en-US" dirty="0"/>
        </a:p>
      </dgm:t>
    </dgm:pt>
    <dgm:pt modelId="{B962CBF7-33D5-4849-90F6-E041DE1CBE1A}" type="parTrans" cxnId="{21CAE294-944A-4974-8C9E-84D6DB28889B}">
      <dgm:prSet/>
      <dgm:spPr/>
      <dgm:t>
        <a:bodyPr/>
        <a:lstStyle/>
        <a:p>
          <a:endParaRPr lang="en-US"/>
        </a:p>
      </dgm:t>
    </dgm:pt>
    <dgm:pt modelId="{39F9176A-52C2-4532-909B-10C21DADB6D6}" type="sibTrans" cxnId="{21CAE294-944A-4974-8C9E-84D6DB28889B}">
      <dgm:prSet/>
      <dgm:spPr/>
      <dgm:t>
        <a:bodyPr/>
        <a:lstStyle/>
        <a:p>
          <a:endParaRPr lang="en-US"/>
        </a:p>
      </dgm:t>
    </dgm:pt>
    <dgm:pt modelId="{A53A31B5-7250-42B9-9545-E523E244A091}">
      <dgm:prSet phldrT="[Text]"/>
      <dgm:spPr/>
      <dgm:t>
        <a:bodyPr/>
        <a:lstStyle/>
        <a:p>
          <a:r>
            <a:rPr lang="sr-Cyrl-RS" b="1" dirty="0"/>
            <a:t>Именски део предиката</a:t>
          </a:r>
          <a:endParaRPr lang="en-US" b="1" dirty="0"/>
        </a:p>
      </dgm:t>
    </dgm:pt>
    <dgm:pt modelId="{9901B3D4-1FBA-4BF4-BFFD-A071ECA0A3AC}" type="parTrans" cxnId="{6283981D-5E3D-48A4-8B86-6B202303604A}">
      <dgm:prSet/>
      <dgm:spPr/>
      <dgm:t>
        <a:bodyPr/>
        <a:lstStyle/>
        <a:p>
          <a:endParaRPr lang="en-US"/>
        </a:p>
      </dgm:t>
    </dgm:pt>
    <dgm:pt modelId="{79686EF7-2023-4514-871E-534E11F42FF5}" type="sibTrans" cxnId="{6283981D-5E3D-48A4-8B86-6B202303604A}">
      <dgm:prSet/>
      <dgm:spPr/>
      <dgm:t>
        <a:bodyPr/>
        <a:lstStyle/>
        <a:p>
          <a:endParaRPr lang="en-US"/>
        </a:p>
      </dgm:t>
    </dgm:pt>
    <dgm:pt modelId="{949C8441-461B-4442-888E-07788AEAD450}">
      <dgm:prSet phldrT="[Text]"/>
      <dgm:spPr/>
      <dgm:t>
        <a:bodyPr/>
        <a:lstStyle/>
        <a:p>
          <a:r>
            <a:rPr lang="sr-Cyrl-RS" b="1" dirty="0"/>
            <a:t>Прави објекат</a:t>
          </a:r>
          <a:endParaRPr lang="en-US" b="1" dirty="0"/>
        </a:p>
      </dgm:t>
    </dgm:pt>
    <dgm:pt modelId="{A6E0D9A6-606F-4282-9112-2A57247BA937}" type="parTrans" cxnId="{94DE3A47-2B2D-4768-9C9F-48CE0EED0E8C}">
      <dgm:prSet/>
      <dgm:spPr/>
      <dgm:t>
        <a:bodyPr/>
        <a:lstStyle/>
        <a:p>
          <a:endParaRPr lang="en-US"/>
        </a:p>
      </dgm:t>
    </dgm:pt>
    <dgm:pt modelId="{9A5B2FA3-F081-4DA0-B325-E572079FBC06}" type="sibTrans" cxnId="{94DE3A47-2B2D-4768-9C9F-48CE0EED0E8C}">
      <dgm:prSet/>
      <dgm:spPr/>
      <dgm:t>
        <a:bodyPr/>
        <a:lstStyle/>
        <a:p>
          <a:endParaRPr lang="en-US"/>
        </a:p>
      </dgm:t>
    </dgm:pt>
    <dgm:pt modelId="{6CD0EF54-8638-4C77-B44C-7958314C3596}">
      <dgm:prSet phldrT="[Text]"/>
      <dgm:spPr/>
      <dgm:t>
        <a:bodyPr/>
        <a:lstStyle/>
        <a:p>
          <a:r>
            <a:rPr lang="sr-Cyrl-RS" b="1" dirty="0"/>
            <a:t>Апозиција</a:t>
          </a:r>
          <a:endParaRPr lang="en-US" b="1" dirty="0"/>
        </a:p>
      </dgm:t>
    </dgm:pt>
    <dgm:pt modelId="{3341C20A-2872-462B-8A86-CD2A244D3FB2}" type="parTrans" cxnId="{C2CFBE77-1B90-4080-A1B2-0A4FF8BB06AC}">
      <dgm:prSet/>
      <dgm:spPr/>
      <dgm:t>
        <a:bodyPr/>
        <a:lstStyle/>
        <a:p>
          <a:endParaRPr lang="en-US"/>
        </a:p>
      </dgm:t>
    </dgm:pt>
    <dgm:pt modelId="{90719717-D3B3-4386-8927-2825B5801D80}" type="sibTrans" cxnId="{C2CFBE77-1B90-4080-A1B2-0A4FF8BB06AC}">
      <dgm:prSet/>
      <dgm:spPr/>
      <dgm:t>
        <a:bodyPr/>
        <a:lstStyle/>
        <a:p>
          <a:endParaRPr lang="en-US"/>
        </a:p>
      </dgm:t>
    </dgm:pt>
    <dgm:pt modelId="{244E6897-9E12-4B38-A13B-BAA286416CB9}">
      <dgm:prSet phldrT="[Text]"/>
      <dgm:spPr/>
      <dgm:t>
        <a:bodyPr/>
        <a:lstStyle/>
        <a:p>
          <a:r>
            <a:rPr lang="sr-Cyrl-RS" b="1" dirty="0"/>
            <a:t>Прилошка одредба</a:t>
          </a:r>
          <a:endParaRPr lang="en-US" b="1" dirty="0"/>
        </a:p>
      </dgm:t>
    </dgm:pt>
    <dgm:pt modelId="{4DFC69D6-4936-4937-85F8-4752D57C30D5}" type="parTrans" cxnId="{82C121FE-C770-4A31-86AC-D819664FBE4F}">
      <dgm:prSet/>
      <dgm:spPr/>
      <dgm:t>
        <a:bodyPr/>
        <a:lstStyle/>
        <a:p>
          <a:endParaRPr lang="en-US"/>
        </a:p>
      </dgm:t>
    </dgm:pt>
    <dgm:pt modelId="{56857FAD-AAB4-4FD2-AFCB-364FE6B12767}" type="sibTrans" cxnId="{82C121FE-C770-4A31-86AC-D819664FBE4F}">
      <dgm:prSet/>
      <dgm:spPr/>
      <dgm:t>
        <a:bodyPr/>
        <a:lstStyle/>
        <a:p>
          <a:endParaRPr lang="en-US"/>
        </a:p>
      </dgm:t>
    </dgm:pt>
    <dgm:pt modelId="{C2BB9B64-9BF3-484E-AB1E-199FD49BDB73}">
      <dgm:prSet phldrT="[Text]" phldr="1"/>
      <dgm:spPr/>
      <dgm:t>
        <a:bodyPr/>
        <a:lstStyle/>
        <a:p>
          <a:endParaRPr lang="en-US"/>
        </a:p>
      </dgm:t>
    </dgm:pt>
    <dgm:pt modelId="{7F56CB64-7893-4B6F-9C79-2A9EEEE9D014}" type="parTrans" cxnId="{58516329-E78D-4FB9-B231-A9FDD74E4082}">
      <dgm:prSet/>
      <dgm:spPr/>
      <dgm:t>
        <a:bodyPr/>
        <a:lstStyle/>
        <a:p>
          <a:endParaRPr lang="en-US"/>
        </a:p>
      </dgm:t>
    </dgm:pt>
    <dgm:pt modelId="{A7470C64-421B-42BE-A6DA-07129CF00CB9}" type="sibTrans" cxnId="{58516329-E78D-4FB9-B231-A9FDD74E4082}">
      <dgm:prSet/>
      <dgm:spPr/>
      <dgm:t>
        <a:bodyPr/>
        <a:lstStyle/>
        <a:p>
          <a:endParaRPr lang="en-US"/>
        </a:p>
      </dgm:t>
    </dgm:pt>
    <dgm:pt modelId="{FF8CEDE3-8F38-49F7-8C3D-44EDACAA72FE}">
      <dgm:prSet/>
      <dgm:spPr/>
      <dgm:t>
        <a:bodyPr/>
        <a:lstStyle/>
        <a:p>
          <a:r>
            <a:rPr lang="sr-Cyrl-RS" b="1" dirty="0"/>
            <a:t>Субјекат</a:t>
          </a:r>
          <a:endParaRPr lang="en-US" b="1" dirty="0"/>
        </a:p>
      </dgm:t>
    </dgm:pt>
    <dgm:pt modelId="{05903024-00E2-42E0-A968-0718F8A8FAE1}" type="parTrans" cxnId="{FCDE03B6-778B-4C2A-85CE-216783413BD8}">
      <dgm:prSet/>
      <dgm:spPr/>
      <dgm:t>
        <a:bodyPr/>
        <a:lstStyle/>
        <a:p>
          <a:endParaRPr lang="en-US"/>
        </a:p>
      </dgm:t>
    </dgm:pt>
    <dgm:pt modelId="{47E54B36-00A7-42A6-8BF9-7B111661A393}" type="sibTrans" cxnId="{FCDE03B6-778B-4C2A-85CE-216783413BD8}">
      <dgm:prSet/>
      <dgm:spPr/>
      <dgm:t>
        <a:bodyPr/>
        <a:lstStyle/>
        <a:p>
          <a:endParaRPr lang="en-US"/>
        </a:p>
      </dgm:t>
    </dgm:pt>
    <dgm:pt modelId="{13F7588A-5468-4B4B-9EB0-432D54563DCA}" type="pres">
      <dgm:prSet presAssocID="{BF000927-5B3A-47BB-8739-77E53F5E330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A7F602-37F8-4426-81C8-352FD5C2F852}" type="pres">
      <dgm:prSet presAssocID="{BF000927-5B3A-47BB-8739-77E53F5E3308}" presName="radial" presStyleCnt="0">
        <dgm:presLayoutVars>
          <dgm:animLvl val="ctr"/>
        </dgm:presLayoutVars>
      </dgm:prSet>
      <dgm:spPr/>
    </dgm:pt>
    <dgm:pt modelId="{7CB2BD3D-66E4-4755-8FA7-E294D7F42375}" type="pres">
      <dgm:prSet presAssocID="{CC513284-DA52-4FB2-A01E-DB4969D775BB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3E6D8FFB-BAA9-4BCC-BED3-F5F3CC21EA17}" type="pres">
      <dgm:prSet presAssocID="{A53A31B5-7250-42B9-9545-E523E244A091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605D7-5C2C-42C5-BA45-9B4A19E66B10}" type="pres">
      <dgm:prSet presAssocID="{949C8441-461B-4442-888E-07788AEAD45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69F87-76B3-4A7C-8717-6C717493CA62}" type="pres">
      <dgm:prSet presAssocID="{6CD0EF54-8638-4C77-B44C-7958314C3596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E097C-8E4C-4AB1-A037-DF1B6EBF9671}" type="pres">
      <dgm:prSet presAssocID="{244E6897-9E12-4B38-A13B-BAA286416CB9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3C9B1-5F9E-471A-9874-DF4B8D6953FF}" type="pres">
      <dgm:prSet presAssocID="{FF8CEDE3-8F38-49F7-8C3D-44EDACAA72FE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DE3A47-2B2D-4768-9C9F-48CE0EED0E8C}" srcId="{CC513284-DA52-4FB2-A01E-DB4969D775BB}" destId="{949C8441-461B-4442-888E-07788AEAD450}" srcOrd="1" destOrd="0" parTransId="{A6E0D9A6-606F-4282-9112-2A57247BA937}" sibTransId="{9A5B2FA3-F081-4DA0-B325-E572079FBC06}"/>
    <dgm:cxn modelId="{C2CFBE77-1B90-4080-A1B2-0A4FF8BB06AC}" srcId="{CC513284-DA52-4FB2-A01E-DB4969D775BB}" destId="{6CD0EF54-8638-4C77-B44C-7958314C3596}" srcOrd="2" destOrd="0" parTransId="{3341C20A-2872-462B-8A86-CD2A244D3FB2}" sibTransId="{90719717-D3B3-4386-8927-2825B5801D80}"/>
    <dgm:cxn modelId="{82C121FE-C770-4A31-86AC-D819664FBE4F}" srcId="{CC513284-DA52-4FB2-A01E-DB4969D775BB}" destId="{244E6897-9E12-4B38-A13B-BAA286416CB9}" srcOrd="3" destOrd="0" parTransId="{4DFC69D6-4936-4937-85F8-4752D57C30D5}" sibTransId="{56857FAD-AAB4-4FD2-AFCB-364FE6B12767}"/>
    <dgm:cxn modelId="{24726907-3CDA-484B-82CC-7974B76F4389}" type="presOf" srcId="{244E6897-9E12-4B38-A13B-BAA286416CB9}" destId="{EE8E097C-8E4C-4AB1-A037-DF1B6EBF9671}" srcOrd="0" destOrd="0" presId="urn:microsoft.com/office/officeart/2005/8/layout/radial3"/>
    <dgm:cxn modelId="{F4A1266A-5294-49D5-88B5-EF794FCADBD3}" type="presOf" srcId="{A53A31B5-7250-42B9-9545-E523E244A091}" destId="{3E6D8FFB-BAA9-4BCC-BED3-F5F3CC21EA17}" srcOrd="0" destOrd="0" presId="urn:microsoft.com/office/officeart/2005/8/layout/radial3"/>
    <dgm:cxn modelId="{33D510F6-65E5-40A2-B601-6941339D1D8F}" type="presOf" srcId="{949C8441-461B-4442-888E-07788AEAD450}" destId="{D45605D7-5C2C-42C5-BA45-9B4A19E66B10}" srcOrd="0" destOrd="0" presId="urn:microsoft.com/office/officeart/2005/8/layout/radial3"/>
    <dgm:cxn modelId="{B6DB8358-B20D-4944-A74D-4672D229D056}" type="presOf" srcId="{BF000927-5B3A-47BB-8739-77E53F5E3308}" destId="{13F7588A-5468-4B4B-9EB0-432D54563DCA}" srcOrd="0" destOrd="0" presId="urn:microsoft.com/office/officeart/2005/8/layout/radial3"/>
    <dgm:cxn modelId="{6F81B748-5277-41C3-AC5E-634BE73BD860}" type="presOf" srcId="{FF8CEDE3-8F38-49F7-8C3D-44EDACAA72FE}" destId="{FDF3C9B1-5F9E-471A-9874-DF4B8D6953FF}" srcOrd="0" destOrd="0" presId="urn:microsoft.com/office/officeart/2005/8/layout/radial3"/>
    <dgm:cxn modelId="{58516329-E78D-4FB9-B231-A9FDD74E4082}" srcId="{BF000927-5B3A-47BB-8739-77E53F5E3308}" destId="{C2BB9B64-9BF3-484E-AB1E-199FD49BDB73}" srcOrd="1" destOrd="0" parTransId="{7F56CB64-7893-4B6F-9C79-2A9EEEE9D014}" sibTransId="{A7470C64-421B-42BE-A6DA-07129CF00CB9}"/>
    <dgm:cxn modelId="{6283981D-5E3D-48A4-8B86-6B202303604A}" srcId="{CC513284-DA52-4FB2-A01E-DB4969D775BB}" destId="{A53A31B5-7250-42B9-9545-E523E244A091}" srcOrd="0" destOrd="0" parTransId="{9901B3D4-1FBA-4BF4-BFFD-A071ECA0A3AC}" sibTransId="{79686EF7-2023-4514-871E-534E11F42FF5}"/>
    <dgm:cxn modelId="{21CAE294-944A-4974-8C9E-84D6DB28889B}" srcId="{BF000927-5B3A-47BB-8739-77E53F5E3308}" destId="{CC513284-DA52-4FB2-A01E-DB4969D775BB}" srcOrd="0" destOrd="0" parTransId="{B962CBF7-33D5-4849-90F6-E041DE1CBE1A}" sibTransId="{39F9176A-52C2-4532-909B-10C21DADB6D6}"/>
    <dgm:cxn modelId="{FCDE03B6-778B-4C2A-85CE-216783413BD8}" srcId="{CC513284-DA52-4FB2-A01E-DB4969D775BB}" destId="{FF8CEDE3-8F38-49F7-8C3D-44EDACAA72FE}" srcOrd="4" destOrd="0" parTransId="{05903024-00E2-42E0-A968-0718F8A8FAE1}" sibTransId="{47E54B36-00A7-42A6-8BF9-7B111661A393}"/>
    <dgm:cxn modelId="{A4E3706B-1ADB-443D-8885-A3F88EAF9677}" type="presOf" srcId="{6CD0EF54-8638-4C77-B44C-7958314C3596}" destId="{DBA69F87-76B3-4A7C-8717-6C717493CA62}" srcOrd="0" destOrd="0" presId="urn:microsoft.com/office/officeart/2005/8/layout/radial3"/>
    <dgm:cxn modelId="{24B564E9-7DA4-40F9-A049-EE3106A121F5}" type="presOf" srcId="{CC513284-DA52-4FB2-A01E-DB4969D775BB}" destId="{7CB2BD3D-66E4-4755-8FA7-E294D7F42375}" srcOrd="0" destOrd="0" presId="urn:microsoft.com/office/officeart/2005/8/layout/radial3"/>
    <dgm:cxn modelId="{E448884F-3A92-49D3-990D-DC8381FC11A8}" type="presParOf" srcId="{13F7588A-5468-4B4B-9EB0-432D54563DCA}" destId="{59A7F602-37F8-4426-81C8-352FD5C2F852}" srcOrd="0" destOrd="0" presId="urn:microsoft.com/office/officeart/2005/8/layout/radial3"/>
    <dgm:cxn modelId="{F60987C5-FF56-4E89-845B-5E6F81BE9F0E}" type="presParOf" srcId="{59A7F602-37F8-4426-81C8-352FD5C2F852}" destId="{7CB2BD3D-66E4-4755-8FA7-E294D7F42375}" srcOrd="0" destOrd="0" presId="urn:microsoft.com/office/officeart/2005/8/layout/radial3"/>
    <dgm:cxn modelId="{A133BC08-CEB0-462C-9D8F-05F557911BF2}" type="presParOf" srcId="{59A7F602-37F8-4426-81C8-352FD5C2F852}" destId="{3E6D8FFB-BAA9-4BCC-BED3-F5F3CC21EA17}" srcOrd="1" destOrd="0" presId="urn:microsoft.com/office/officeart/2005/8/layout/radial3"/>
    <dgm:cxn modelId="{8C69B20C-DE33-4E35-8B64-697DEC6A24C6}" type="presParOf" srcId="{59A7F602-37F8-4426-81C8-352FD5C2F852}" destId="{D45605D7-5C2C-42C5-BA45-9B4A19E66B10}" srcOrd="2" destOrd="0" presId="urn:microsoft.com/office/officeart/2005/8/layout/radial3"/>
    <dgm:cxn modelId="{BB7BDA14-A850-46E5-975C-5CC419FD24BF}" type="presParOf" srcId="{59A7F602-37F8-4426-81C8-352FD5C2F852}" destId="{DBA69F87-76B3-4A7C-8717-6C717493CA62}" srcOrd="3" destOrd="0" presId="urn:microsoft.com/office/officeart/2005/8/layout/radial3"/>
    <dgm:cxn modelId="{65F7599C-275E-4CC4-8B1D-062EFD408C91}" type="presParOf" srcId="{59A7F602-37F8-4426-81C8-352FD5C2F852}" destId="{EE8E097C-8E4C-4AB1-A037-DF1B6EBF9671}" srcOrd="4" destOrd="0" presId="urn:microsoft.com/office/officeart/2005/8/layout/radial3"/>
    <dgm:cxn modelId="{54281AA6-CBF6-40A0-906B-E20D70D90DF0}" type="presParOf" srcId="{59A7F602-37F8-4426-81C8-352FD5C2F852}" destId="{FDF3C9B1-5F9E-471A-9874-DF4B8D6953FF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4639F6-A213-436F-A733-DFBA00F4B4E1}" type="doc">
      <dgm:prSet loTypeId="urn:microsoft.com/office/officeart/2005/8/layout/venn3" loCatId="relationship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A62C66-8898-40C6-9C0C-B348EE1AA414}">
      <dgm:prSet phldrT="[Text]" custT="1"/>
      <dgm:spPr/>
      <dgm:t>
        <a:bodyPr/>
        <a:lstStyle/>
        <a:p>
          <a:r>
            <a:rPr lang="sr-Cyrl-RS" sz="1800" b="1" dirty="0">
              <a:solidFill>
                <a:schemeClr val="tx1">
                  <a:lumMod val="75000"/>
                </a:schemeClr>
              </a:solidFill>
            </a:rPr>
            <a:t>ИМЕНИЧКЕ</a:t>
          </a:r>
          <a:endParaRPr lang="en-US" sz="1800" b="1" dirty="0">
            <a:solidFill>
              <a:schemeClr val="tx1">
                <a:lumMod val="75000"/>
              </a:schemeClr>
            </a:solidFill>
          </a:endParaRPr>
        </a:p>
      </dgm:t>
    </dgm:pt>
    <dgm:pt modelId="{BAEB11EB-8B8F-48F9-938A-42C12AF23637}" type="parTrans" cxnId="{0DEBA959-4813-4B4E-BEC0-A909DAFFC08C}">
      <dgm:prSet/>
      <dgm:spPr/>
      <dgm:t>
        <a:bodyPr/>
        <a:lstStyle/>
        <a:p>
          <a:endParaRPr lang="en-US"/>
        </a:p>
      </dgm:t>
    </dgm:pt>
    <dgm:pt modelId="{0EBBBFE4-6AE7-41B6-BDDA-087D5D84CE87}" type="sibTrans" cxnId="{0DEBA959-4813-4B4E-BEC0-A909DAFFC08C}">
      <dgm:prSet/>
      <dgm:spPr/>
      <dgm:t>
        <a:bodyPr/>
        <a:lstStyle/>
        <a:p>
          <a:endParaRPr lang="en-US"/>
        </a:p>
      </dgm:t>
    </dgm:pt>
    <dgm:pt modelId="{CAC892BA-5596-4D4E-AD39-FA3D04E9DB12}">
      <dgm:prSet phldrT="[Text]" custT="1"/>
      <dgm:spPr/>
      <dgm:t>
        <a:bodyPr/>
        <a:lstStyle/>
        <a:p>
          <a:r>
            <a:rPr lang="sr-Cyrl-RS" sz="1800" b="1" dirty="0"/>
            <a:t>ПРИДЕВСКЕ</a:t>
          </a:r>
          <a:endParaRPr lang="en-US" sz="1800" b="1" dirty="0"/>
        </a:p>
      </dgm:t>
    </dgm:pt>
    <dgm:pt modelId="{09B5674F-3BA7-4F91-BFAC-70BF5D5006FC}" type="parTrans" cxnId="{3F51BDC3-3C0E-45E1-ACB5-8B25B5D37B41}">
      <dgm:prSet/>
      <dgm:spPr/>
      <dgm:t>
        <a:bodyPr/>
        <a:lstStyle/>
        <a:p>
          <a:endParaRPr lang="en-US"/>
        </a:p>
      </dgm:t>
    </dgm:pt>
    <dgm:pt modelId="{B1803DDA-327F-4CE6-B312-EA4CA02D0B5F}" type="sibTrans" cxnId="{3F51BDC3-3C0E-45E1-ACB5-8B25B5D37B41}">
      <dgm:prSet/>
      <dgm:spPr/>
      <dgm:t>
        <a:bodyPr/>
        <a:lstStyle/>
        <a:p>
          <a:endParaRPr lang="en-US"/>
        </a:p>
      </dgm:t>
    </dgm:pt>
    <dgm:pt modelId="{50B38FA5-5A53-433E-B39D-2990829750FA}">
      <dgm:prSet/>
      <dgm:spPr/>
      <dgm:t>
        <a:bodyPr/>
        <a:lstStyle/>
        <a:p>
          <a:r>
            <a:rPr lang="sr-Cyrl-RS" b="1" dirty="0"/>
            <a:t>ПРИЛОШКЕ</a:t>
          </a:r>
        </a:p>
      </dgm:t>
    </dgm:pt>
    <dgm:pt modelId="{7371C2DD-29B5-48EC-82C6-A8074D3AA382}" type="parTrans" cxnId="{56D6102A-B026-4056-B80C-E0E1AB85E8A2}">
      <dgm:prSet/>
      <dgm:spPr/>
      <dgm:t>
        <a:bodyPr/>
        <a:lstStyle/>
        <a:p>
          <a:endParaRPr lang="en-US"/>
        </a:p>
      </dgm:t>
    </dgm:pt>
    <dgm:pt modelId="{C5C05FBA-52B9-4034-9CB6-8BCC437251F8}" type="sibTrans" cxnId="{56D6102A-B026-4056-B80C-E0E1AB85E8A2}">
      <dgm:prSet/>
      <dgm:spPr/>
      <dgm:t>
        <a:bodyPr/>
        <a:lstStyle/>
        <a:p>
          <a:endParaRPr lang="en-US"/>
        </a:p>
      </dgm:t>
    </dgm:pt>
    <dgm:pt modelId="{98BC8ED8-A06E-4C06-B7DB-195B8400D781}">
      <dgm:prSet/>
      <dgm:spPr/>
      <dgm:t>
        <a:bodyPr/>
        <a:lstStyle/>
        <a:p>
          <a:r>
            <a:rPr lang="sr-Cyrl-RS" b="1" dirty="0"/>
            <a:t>ГЛАГОЛСКЕ</a:t>
          </a:r>
        </a:p>
      </dgm:t>
    </dgm:pt>
    <dgm:pt modelId="{08C7CCDA-C5AB-41CB-BFCD-259167811CB6}" type="parTrans" cxnId="{A818C974-1FF7-46DB-9550-D6F6925FAF0D}">
      <dgm:prSet/>
      <dgm:spPr/>
      <dgm:t>
        <a:bodyPr/>
        <a:lstStyle/>
        <a:p>
          <a:endParaRPr lang="en-US"/>
        </a:p>
      </dgm:t>
    </dgm:pt>
    <dgm:pt modelId="{27EE34AB-7D71-4CEB-B437-4F2A5B0C80F6}" type="sibTrans" cxnId="{A818C974-1FF7-46DB-9550-D6F6925FAF0D}">
      <dgm:prSet/>
      <dgm:spPr/>
      <dgm:t>
        <a:bodyPr/>
        <a:lstStyle/>
        <a:p>
          <a:endParaRPr lang="en-US"/>
        </a:p>
      </dgm:t>
    </dgm:pt>
    <dgm:pt modelId="{A2A42CE1-D4C7-4EDD-8156-A8E5C10092AD}" type="pres">
      <dgm:prSet presAssocID="{144639F6-A213-436F-A733-DFBA00F4B4E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CE8C86-6610-471C-B836-1DBD9B8EE943}" type="pres">
      <dgm:prSet presAssocID="{7AA62C66-8898-40C6-9C0C-B348EE1AA414}" presName="Name5" presStyleLbl="vennNode1" presStyleIdx="0" presStyleCnt="4" custLinFactNeighborX="-16673" custLinFactNeighborY="-36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B3FCA-C3F0-479A-8386-5829F57E8698}" type="pres">
      <dgm:prSet presAssocID="{0EBBBFE4-6AE7-41B6-BDDA-087D5D84CE87}" presName="space" presStyleCnt="0"/>
      <dgm:spPr/>
    </dgm:pt>
    <dgm:pt modelId="{A34ECB4C-84FB-4471-A75A-2114D1D7E956}" type="pres">
      <dgm:prSet presAssocID="{CAC892BA-5596-4D4E-AD39-FA3D04E9DB12}" presName="Name5" presStyleLbl="vennNode1" presStyleIdx="1" presStyleCnt="4" custLinFactNeighborX="-21566" custLinFactNeighborY="-36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E7042E-D59A-436A-91A9-F67DAD5C4815}" type="pres">
      <dgm:prSet presAssocID="{B1803DDA-327F-4CE6-B312-EA4CA02D0B5F}" presName="space" presStyleCnt="0"/>
      <dgm:spPr/>
    </dgm:pt>
    <dgm:pt modelId="{67A30D07-6C8B-4978-B381-7C3A111028C3}" type="pres">
      <dgm:prSet presAssocID="{50B38FA5-5A53-433E-B39D-2990829750FA}" presName="Name5" presStyleLbl="vennNode1" presStyleIdx="2" presStyleCnt="4" custLinFactNeighborX="5391" custLinFactNeighborY="-36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4CAE4-D412-4969-8734-492BA7A2840A}" type="pres">
      <dgm:prSet presAssocID="{C5C05FBA-52B9-4034-9CB6-8BCC437251F8}" presName="space" presStyleCnt="0"/>
      <dgm:spPr/>
    </dgm:pt>
    <dgm:pt modelId="{761D08E1-0792-4945-AEA5-FC1B7BDC6A45}" type="pres">
      <dgm:prSet presAssocID="{98BC8ED8-A06E-4C06-B7DB-195B8400D781}" presName="Name5" presStyleLbl="vennNode1" presStyleIdx="3" presStyleCnt="4" custLinFactNeighborX="16174" custLinFactNeighborY="-37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B8CA71-B083-4B47-92ED-9502A0202E92}" type="presOf" srcId="{7AA62C66-8898-40C6-9C0C-B348EE1AA414}" destId="{EBCE8C86-6610-471C-B836-1DBD9B8EE943}" srcOrd="0" destOrd="0" presId="urn:microsoft.com/office/officeart/2005/8/layout/venn3"/>
    <dgm:cxn modelId="{2CA229D5-6E55-456F-90AD-9EDE16892F6F}" type="presOf" srcId="{50B38FA5-5A53-433E-B39D-2990829750FA}" destId="{67A30D07-6C8B-4978-B381-7C3A111028C3}" srcOrd="0" destOrd="0" presId="urn:microsoft.com/office/officeart/2005/8/layout/venn3"/>
    <dgm:cxn modelId="{ED9938DE-9E4B-4D12-BEC4-94FC2DAC0E2B}" type="presOf" srcId="{144639F6-A213-436F-A733-DFBA00F4B4E1}" destId="{A2A42CE1-D4C7-4EDD-8156-A8E5C10092AD}" srcOrd="0" destOrd="0" presId="urn:microsoft.com/office/officeart/2005/8/layout/venn3"/>
    <dgm:cxn modelId="{3F51BDC3-3C0E-45E1-ACB5-8B25B5D37B41}" srcId="{144639F6-A213-436F-A733-DFBA00F4B4E1}" destId="{CAC892BA-5596-4D4E-AD39-FA3D04E9DB12}" srcOrd="1" destOrd="0" parTransId="{09B5674F-3BA7-4F91-BFAC-70BF5D5006FC}" sibTransId="{B1803DDA-327F-4CE6-B312-EA4CA02D0B5F}"/>
    <dgm:cxn modelId="{0DEBA959-4813-4B4E-BEC0-A909DAFFC08C}" srcId="{144639F6-A213-436F-A733-DFBA00F4B4E1}" destId="{7AA62C66-8898-40C6-9C0C-B348EE1AA414}" srcOrd="0" destOrd="0" parTransId="{BAEB11EB-8B8F-48F9-938A-42C12AF23637}" sibTransId="{0EBBBFE4-6AE7-41B6-BDDA-087D5D84CE87}"/>
    <dgm:cxn modelId="{56D6102A-B026-4056-B80C-E0E1AB85E8A2}" srcId="{144639F6-A213-436F-A733-DFBA00F4B4E1}" destId="{50B38FA5-5A53-433E-B39D-2990829750FA}" srcOrd="2" destOrd="0" parTransId="{7371C2DD-29B5-48EC-82C6-A8074D3AA382}" sibTransId="{C5C05FBA-52B9-4034-9CB6-8BCC437251F8}"/>
    <dgm:cxn modelId="{C560F24E-A333-496C-9965-C51338D55951}" type="presOf" srcId="{CAC892BA-5596-4D4E-AD39-FA3D04E9DB12}" destId="{A34ECB4C-84FB-4471-A75A-2114D1D7E956}" srcOrd="0" destOrd="0" presId="urn:microsoft.com/office/officeart/2005/8/layout/venn3"/>
    <dgm:cxn modelId="{80B39CCC-8C9D-419E-9233-76DA03DC8793}" type="presOf" srcId="{98BC8ED8-A06E-4C06-B7DB-195B8400D781}" destId="{761D08E1-0792-4945-AEA5-FC1B7BDC6A45}" srcOrd="0" destOrd="0" presId="urn:microsoft.com/office/officeart/2005/8/layout/venn3"/>
    <dgm:cxn modelId="{A818C974-1FF7-46DB-9550-D6F6925FAF0D}" srcId="{144639F6-A213-436F-A733-DFBA00F4B4E1}" destId="{98BC8ED8-A06E-4C06-B7DB-195B8400D781}" srcOrd="3" destOrd="0" parTransId="{08C7CCDA-C5AB-41CB-BFCD-259167811CB6}" sibTransId="{27EE34AB-7D71-4CEB-B437-4F2A5B0C80F6}"/>
    <dgm:cxn modelId="{F0CE8C6F-21E4-41C7-A713-053D5B74D60C}" type="presParOf" srcId="{A2A42CE1-D4C7-4EDD-8156-A8E5C10092AD}" destId="{EBCE8C86-6610-471C-B836-1DBD9B8EE943}" srcOrd="0" destOrd="0" presId="urn:microsoft.com/office/officeart/2005/8/layout/venn3"/>
    <dgm:cxn modelId="{C12AD852-3B86-4236-9D31-F47141A7EE47}" type="presParOf" srcId="{A2A42CE1-D4C7-4EDD-8156-A8E5C10092AD}" destId="{3CFB3FCA-C3F0-479A-8386-5829F57E8698}" srcOrd="1" destOrd="0" presId="urn:microsoft.com/office/officeart/2005/8/layout/venn3"/>
    <dgm:cxn modelId="{9DB819FD-95A4-41C0-B57C-C824D3863089}" type="presParOf" srcId="{A2A42CE1-D4C7-4EDD-8156-A8E5C10092AD}" destId="{A34ECB4C-84FB-4471-A75A-2114D1D7E956}" srcOrd="2" destOrd="0" presId="urn:microsoft.com/office/officeart/2005/8/layout/venn3"/>
    <dgm:cxn modelId="{82597E6F-FD7C-4E7C-AFAB-DF0BAFDBFC02}" type="presParOf" srcId="{A2A42CE1-D4C7-4EDD-8156-A8E5C10092AD}" destId="{F1E7042E-D59A-436A-91A9-F67DAD5C4815}" srcOrd="3" destOrd="0" presId="urn:microsoft.com/office/officeart/2005/8/layout/venn3"/>
    <dgm:cxn modelId="{DD855C18-AC84-432A-B162-C2865B4D5BB4}" type="presParOf" srcId="{A2A42CE1-D4C7-4EDD-8156-A8E5C10092AD}" destId="{67A30D07-6C8B-4978-B381-7C3A111028C3}" srcOrd="4" destOrd="0" presId="urn:microsoft.com/office/officeart/2005/8/layout/venn3"/>
    <dgm:cxn modelId="{E58E4A62-2F47-4569-A7AE-DA47C9E5D4E5}" type="presParOf" srcId="{A2A42CE1-D4C7-4EDD-8156-A8E5C10092AD}" destId="{BCC4CAE4-D412-4969-8734-492BA7A2840A}" srcOrd="5" destOrd="0" presId="urn:microsoft.com/office/officeart/2005/8/layout/venn3"/>
    <dgm:cxn modelId="{E8C1F059-82C6-4788-818D-72309C1072C3}" type="presParOf" srcId="{A2A42CE1-D4C7-4EDD-8156-A8E5C10092AD}" destId="{761D08E1-0792-4945-AEA5-FC1B7BDC6A45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37BC81-4AE4-4C5B-B6FD-D9D5DE7E7EA3}" type="doc">
      <dgm:prSet loTypeId="urn:microsoft.com/office/officeart/2005/8/layout/chevron1" loCatId="process" qsTypeId="urn:microsoft.com/office/officeart/2005/8/quickstyle/simple1" qsCatId="simple" csTypeId="urn:microsoft.com/office/officeart/2005/8/colors/colorful1#1" csCatId="colorful" phldr="1"/>
      <dgm:spPr/>
    </dgm:pt>
    <dgm:pt modelId="{EE762241-89B7-4A37-BAB5-29F61251DCD9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sr-Cyrl-RS" sz="2000" b="1" dirty="0">
              <a:solidFill>
                <a:srgbClr val="0070C0"/>
              </a:solidFill>
            </a:rPr>
            <a:t>Раноранилац</a:t>
          </a:r>
          <a:r>
            <a:rPr lang="sr-Cyrl-RS" sz="2000" dirty="0"/>
            <a:t>   </a:t>
          </a:r>
          <a:r>
            <a:rPr lang="sr-Cyrl-RS" sz="2000" dirty="0">
              <a:solidFill>
                <a:schemeClr val="tx1">
                  <a:lumMod val="75000"/>
                </a:schemeClr>
              </a:solidFill>
            </a:rPr>
            <a:t>две   среће  граби</a:t>
          </a:r>
          <a:r>
            <a:rPr lang="sr-Cyrl-RS" sz="2500" dirty="0"/>
            <a:t>. </a:t>
          </a:r>
          <a:endParaRPr lang="en-US" sz="2500" dirty="0"/>
        </a:p>
      </dgm:t>
    </dgm:pt>
    <dgm:pt modelId="{E4C74625-5E26-40C5-928F-DF7AE775DD79}" type="parTrans" cxnId="{99F118CF-D76D-49B3-8EEB-360D4BFB71BF}">
      <dgm:prSet/>
      <dgm:spPr/>
      <dgm:t>
        <a:bodyPr/>
        <a:lstStyle/>
        <a:p>
          <a:endParaRPr lang="en-US"/>
        </a:p>
      </dgm:t>
    </dgm:pt>
    <dgm:pt modelId="{CDD03A12-47B0-4B7D-86D2-617F2E30878C}" type="sibTrans" cxnId="{99F118CF-D76D-49B3-8EEB-360D4BFB71BF}">
      <dgm:prSet/>
      <dgm:spPr/>
      <dgm:t>
        <a:bodyPr/>
        <a:lstStyle/>
        <a:p>
          <a:endParaRPr lang="en-US"/>
        </a:p>
      </dgm:t>
    </dgm:pt>
    <dgm:pt modelId="{832F8020-1C38-4756-8003-6DB3FFEC5717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sr-Cyrl-RS" sz="2000" b="1" dirty="0">
              <a:solidFill>
                <a:srgbClr val="0070C0"/>
              </a:solidFill>
            </a:rPr>
            <a:t>Вредан   човек   </a:t>
          </a:r>
          <a:r>
            <a:rPr lang="sr-Cyrl-RS" sz="2000" dirty="0">
              <a:solidFill>
                <a:schemeClr val="tx1">
                  <a:lumMod val="75000"/>
                </a:schemeClr>
              </a:solidFill>
            </a:rPr>
            <a:t>две  среће граби</a:t>
          </a:r>
          <a:r>
            <a:rPr lang="sr-Latn-RS" sz="2500" dirty="0">
              <a:solidFill>
                <a:schemeClr val="tx1">
                  <a:lumMod val="75000"/>
                </a:schemeClr>
              </a:solidFill>
            </a:rPr>
            <a:t>.</a:t>
          </a:r>
          <a:endParaRPr lang="en-US" sz="2500" dirty="0">
            <a:solidFill>
              <a:schemeClr val="tx1">
                <a:lumMod val="75000"/>
              </a:schemeClr>
            </a:solidFill>
          </a:endParaRPr>
        </a:p>
      </dgm:t>
    </dgm:pt>
    <dgm:pt modelId="{B0275D18-F77D-424B-8A6B-82CA2F3363F5}" type="parTrans" cxnId="{EA2E5169-0BDD-4C5C-BB59-3B3FA78F7738}">
      <dgm:prSet/>
      <dgm:spPr/>
      <dgm:t>
        <a:bodyPr/>
        <a:lstStyle/>
        <a:p>
          <a:endParaRPr lang="en-US"/>
        </a:p>
      </dgm:t>
    </dgm:pt>
    <dgm:pt modelId="{4BA61E80-2960-48BA-BFA0-3B0E6ED44B8B}" type="sibTrans" cxnId="{EA2E5169-0BDD-4C5C-BB59-3B3FA78F7738}">
      <dgm:prSet/>
      <dgm:spPr/>
      <dgm:t>
        <a:bodyPr/>
        <a:lstStyle/>
        <a:p>
          <a:endParaRPr lang="en-US"/>
        </a:p>
      </dgm:t>
    </dgm:pt>
    <dgm:pt modelId="{46C3A230-9F83-47B3-AA99-FFF12C9E0051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sr-Cyrl-RS" sz="2000" b="1" u="none" dirty="0">
              <a:solidFill>
                <a:srgbClr val="0070C0"/>
              </a:solidFill>
            </a:rPr>
            <a:t>Ко  рано  рани</a:t>
          </a:r>
          <a:r>
            <a:rPr lang="sr-Cyrl-RS" sz="2000" b="1" dirty="0">
              <a:solidFill>
                <a:srgbClr val="0070C0"/>
              </a:solidFill>
            </a:rPr>
            <a:t>,  </a:t>
          </a:r>
          <a:r>
            <a:rPr lang="sr-Cyrl-RS" sz="2000" dirty="0">
              <a:solidFill>
                <a:schemeClr val="tx1">
                  <a:lumMod val="75000"/>
                </a:schemeClr>
              </a:solidFill>
            </a:rPr>
            <a:t>две  среће  граби</a:t>
          </a:r>
          <a:r>
            <a:rPr lang="sr-Latn-RS" sz="2500" dirty="0">
              <a:solidFill>
                <a:schemeClr val="tx1">
                  <a:lumMod val="75000"/>
                </a:schemeClr>
              </a:solidFill>
            </a:rPr>
            <a:t>.</a:t>
          </a:r>
          <a:endParaRPr lang="en-US" sz="2500" dirty="0">
            <a:solidFill>
              <a:schemeClr val="tx1">
                <a:lumMod val="75000"/>
              </a:schemeClr>
            </a:solidFill>
          </a:endParaRPr>
        </a:p>
      </dgm:t>
    </dgm:pt>
    <dgm:pt modelId="{8E11F83C-89A1-4AFA-AAD2-1F1DF6914E17}" type="parTrans" cxnId="{FE3D1C5E-5CEC-45E2-A4FD-F1D0B05E1031}">
      <dgm:prSet/>
      <dgm:spPr/>
      <dgm:t>
        <a:bodyPr/>
        <a:lstStyle/>
        <a:p>
          <a:endParaRPr lang="en-US"/>
        </a:p>
      </dgm:t>
    </dgm:pt>
    <dgm:pt modelId="{757FA165-02D5-4E85-9F4C-5D0A81452A37}" type="sibTrans" cxnId="{FE3D1C5E-5CEC-45E2-A4FD-F1D0B05E1031}">
      <dgm:prSet/>
      <dgm:spPr/>
      <dgm:t>
        <a:bodyPr/>
        <a:lstStyle/>
        <a:p>
          <a:endParaRPr lang="en-US"/>
        </a:p>
      </dgm:t>
    </dgm:pt>
    <dgm:pt modelId="{3B8007D0-73CD-4988-B8F0-F4E431FAFE71}" type="pres">
      <dgm:prSet presAssocID="{3937BC81-4AE4-4C5B-B6FD-D9D5DE7E7EA3}" presName="Name0" presStyleCnt="0">
        <dgm:presLayoutVars>
          <dgm:dir/>
          <dgm:animLvl val="lvl"/>
          <dgm:resizeHandles val="exact"/>
        </dgm:presLayoutVars>
      </dgm:prSet>
      <dgm:spPr/>
    </dgm:pt>
    <dgm:pt modelId="{56411855-EB29-4BD5-8B33-AD07675548A0}" type="pres">
      <dgm:prSet presAssocID="{EE762241-89B7-4A37-BAB5-29F61251DCD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EC510-EF6D-41A1-87CE-B46D76A7F05E}" type="pres">
      <dgm:prSet presAssocID="{CDD03A12-47B0-4B7D-86D2-617F2E30878C}" presName="parTxOnlySpace" presStyleCnt="0"/>
      <dgm:spPr/>
    </dgm:pt>
    <dgm:pt modelId="{10520A3A-D5B7-4F15-AAE3-A7EF224E0D86}" type="pres">
      <dgm:prSet presAssocID="{832F8020-1C38-4756-8003-6DB3FFEC571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EF651-BD1F-4721-9A0D-8FB904DDAAD1}" type="pres">
      <dgm:prSet presAssocID="{4BA61E80-2960-48BA-BFA0-3B0E6ED44B8B}" presName="parTxOnlySpace" presStyleCnt="0"/>
      <dgm:spPr/>
    </dgm:pt>
    <dgm:pt modelId="{0EC43ECF-7AE0-4D64-843C-690831E3E189}" type="pres">
      <dgm:prSet presAssocID="{46C3A230-9F83-47B3-AA99-FFF12C9E005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3D1C5E-5CEC-45E2-A4FD-F1D0B05E1031}" srcId="{3937BC81-4AE4-4C5B-B6FD-D9D5DE7E7EA3}" destId="{46C3A230-9F83-47B3-AA99-FFF12C9E0051}" srcOrd="2" destOrd="0" parTransId="{8E11F83C-89A1-4AFA-AAD2-1F1DF6914E17}" sibTransId="{757FA165-02D5-4E85-9F4C-5D0A81452A37}"/>
    <dgm:cxn modelId="{99F118CF-D76D-49B3-8EEB-360D4BFB71BF}" srcId="{3937BC81-4AE4-4C5B-B6FD-D9D5DE7E7EA3}" destId="{EE762241-89B7-4A37-BAB5-29F61251DCD9}" srcOrd="0" destOrd="0" parTransId="{E4C74625-5E26-40C5-928F-DF7AE775DD79}" sibTransId="{CDD03A12-47B0-4B7D-86D2-617F2E30878C}"/>
    <dgm:cxn modelId="{A6CB9E01-6C5B-4FEE-82D5-D47A62EF7C71}" type="presOf" srcId="{832F8020-1C38-4756-8003-6DB3FFEC5717}" destId="{10520A3A-D5B7-4F15-AAE3-A7EF224E0D86}" srcOrd="0" destOrd="0" presId="urn:microsoft.com/office/officeart/2005/8/layout/chevron1"/>
    <dgm:cxn modelId="{2E0259F1-EBAC-4F4C-B635-CD05678AE9E1}" type="presOf" srcId="{46C3A230-9F83-47B3-AA99-FFF12C9E0051}" destId="{0EC43ECF-7AE0-4D64-843C-690831E3E189}" srcOrd="0" destOrd="0" presId="urn:microsoft.com/office/officeart/2005/8/layout/chevron1"/>
    <dgm:cxn modelId="{C3F9F2B6-6DE3-4470-B05E-AD41005BF4BC}" type="presOf" srcId="{EE762241-89B7-4A37-BAB5-29F61251DCD9}" destId="{56411855-EB29-4BD5-8B33-AD07675548A0}" srcOrd="0" destOrd="0" presId="urn:microsoft.com/office/officeart/2005/8/layout/chevron1"/>
    <dgm:cxn modelId="{EA2E5169-0BDD-4C5C-BB59-3B3FA78F7738}" srcId="{3937BC81-4AE4-4C5B-B6FD-D9D5DE7E7EA3}" destId="{832F8020-1C38-4756-8003-6DB3FFEC5717}" srcOrd="1" destOrd="0" parTransId="{B0275D18-F77D-424B-8A6B-82CA2F3363F5}" sibTransId="{4BA61E80-2960-48BA-BFA0-3B0E6ED44B8B}"/>
    <dgm:cxn modelId="{09C119BB-BF9B-4220-B654-FF816010E574}" type="presOf" srcId="{3937BC81-4AE4-4C5B-B6FD-D9D5DE7E7EA3}" destId="{3B8007D0-73CD-4988-B8F0-F4E431FAFE71}" srcOrd="0" destOrd="0" presId="urn:microsoft.com/office/officeart/2005/8/layout/chevron1"/>
    <dgm:cxn modelId="{9CBD3278-4782-49D1-97FC-1FED6899F525}" type="presParOf" srcId="{3B8007D0-73CD-4988-B8F0-F4E431FAFE71}" destId="{56411855-EB29-4BD5-8B33-AD07675548A0}" srcOrd="0" destOrd="0" presId="urn:microsoft.com/office/officeart/2005/8/layout/chevron1"/>
    <dgm:cxn modelId="{CAC5D48A-1A6E-4337-BD9C-83A7CDAA82E7}" type="presParOf" srcId="{3B8007D0-73CD-4988-B8F0-F4E431FAFE71}" destId="{67EEC510-EF6D-41A1-87CE-B46D76A7F05E}" srcOrd="1" destOrd="0" presId="urn:microsoft.com/office/officeart/2005/8/layout/chevron1"/>
    <dgm:cxn modelId="{F3F65A5C-C4DB-4F9C-86D1-A1CDC3B250F1}" type="presParOf" srcId="{3B8007D0-73CD-4988-B8F0-F4E431FAFE71}" destId="{10520A3A-D5B7-4F15-AAE3-A7EF224E0D86}" srcOrd="2" destOrd="0" presId="urn:microsoft.com/office/officeart/2005/8/layout/chevron1"/>
    <dgm:cxn modelId="{37224233-F74A-4BE1-A6A3-D2B6FB1CE753}" type="presParOf" srcId="{3B8007D0-73CD-4988-B8F0-F4E431FAFE71}" destId="{9D9EF651-BD1F-4721-9A0D-8FB904DDAAD1}" srcOrd="3" destOrd="0" presId="urn:microsoft.com/office/officeart/2005/8/layout/chevron1"/>
    <dgm:cxn modelId="{6751999C-C99C-4DDE-B052-A3A4E80ADD69}" type="presParOf" srcId="{3B8007D0-73CD-4988-B8F0-F4E431FAFE71}" destId="{0EC43ECF-7AE0-4D64-843C-690831E3E189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E2DDB1C-D470-4B46-9BCF-DC22709B7F20}" type="doc">
      <dgm:prSet loTypeId="urn:microsoft.com/office/officeart/2005/8/layout/chevron1" loCatId="process" qsTypeId="urn:microsoft.com/office/officeart/2005/8/quickstyle/simple1" qsCatId="simple" csTypeId="urn:microsoft.com/office/officeart/2005/8/colors/colorful1#2" csCatId="colorful" phldr="1"/>
      <dgm:spPr/>
    </dgm:pt>
    <dgm:pt modelId="{369E9A4C-A9D4-4D5A-AD60-8A1CAB53B3F0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sr-Cyrl-RS" sz="2000" dirty="0">
              <a:solidFill>
                <a:schemeClr val="tx1">
                  <a:lumMod val="75000"/>
                </a:schemeClr>
              </a:solidFill>
            </a:rPr>
            <a:t>Осетио   је   </a:t>
          </a:r>
          <a:r>
            <a:rPr lang="sr-Cyrl-RS" sz="2000" b="1" dirty="0">
              <a:solidFill>
                <a:srgbClr val="0070C0"/>
              </a:solidFill>
            </a:rPr>
            <a:t>страх</a:t>
          </a:r>
          <a:r>
            <a:rPr lang="sr-Latn-RS" sz="2000" b="1" dirty="0">
              <a:solidFill>
                <a:srgbClr val="0070C0"/>
              </a:solidFill>
            </a:rPr>
            <a:t>.</a:t>
          </a:r>
          <a:endParaRPr lang="en-US" sz="2000" dirty="0">
            <a:solidFill>
              <a:srgbClr val="0070C0"/>
            </a:solidFill>
          </a:endParaRPr>
        </a:p>
      </dgm:t>
    </dgm:pt>
    <dgm:pt modelId="{1F6A0F14-2652-4E74-A38C-EC4C0B59D5EB}" type="sibTrans" cxnId="{51C99E13-DDE5-46F3-A7BC-97CA2A7E9AFD}">
      <dgm:prSet/>
      <dgm:spPr/>
      <dgm:t>
        <a:bodyPr/>
        <a:lstStyle/>
        <a:p>
          <a:endParaRPr lang="en-US"/>
        </a:p>
      </dgm:t>
    </dgm:pt>
    <dgm:pt modelId="{DA10365F-77FA-4343-8A21-75DCB36D6F4E}" type="parTrans" cxnId="{51C99E13-DDE5-46F3-A7BC-97CA2A7E9AFD}">
      <dgm:prSet/>
      <dgm:spPr/>
      <dgm:t>
        <a:bodyPr/>
        <a:lstStyle/>
        <a:p>
          <a:endParaRPr lang="en-US"/>
        </a:p>
      </dgm:t>
    </dgm:pt>
    <dgm:pt modelId="{AF94FA90-FC94-4AE1-975E-70DC45A3A353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sr-Cyrl-RS" sz="2000" dirty="0">
              <a:solidFill>
                <a:schemeClr val="tx1">
                  <a:lumMod val="75000"/>
                </a:schemeClr>
              </a:solidFill>
            </a:rPr>
            <a:t>Осетио   је   </a:t>
          </a:r>
          <a:r>
            <a:rPr lang="sr-Cyrl-RS" sz="2000" b="1" dirty="0">
              <a:solidFill>
                <a:srgbClr val="0070C0"/>
              </a:solidFill>
            </a:rPr>
            <a:t>велики  страх.</a:t>
          </a:r>
          <a:endParaRPr lang="en-US" sz="2000" dirty="0">
            <a:solidFill>
              <a:srgbClr val="0070C0"/>
            </a:solidFill>
          </a:endParaRPr>
        </a:p>
      </dgm:t>
    </dgm:pt>
    <dgm:pt modelId="{49D9BCBC-68BD-467C-94B2-E50B5A3DFEBB}" type="parTrans" cxnId="{8DC5A629-3211-47EF-A7E0-B15C438A70FD}">
      <dgm:prSet/>
      <dgm:spPr/>
      <dgm:t>
        <a:bodyPr/>
        <a:lstStyle/>
        <a:p>
          <a:endParaRPr lang="en-US"/>
        </a:p>
      </dgm:t>
    </dgm:pt>
    <dgm:pt modelId="{EC8DFF1C-2C4D-45AF-914A-AED2AEF38B28}" type="sibTrans" cxnId="{8DC5A629-3211-47EF-A7E0-B15C438A70FD}">
      <dgm:prSet/>
      <dgm:spPr/>
      <dgm:t>
        <a:bodyPr/>
        <a:lstStyle/>
        <a:p>
          <a:endParaRPr lang="en-US"/>
        </a:p>
      </dgm:t>
    </dgm:pt>
    <dgm:pt modelId="{283DE48B-B547-4856-805C-2E91E708478A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sr-Cyrl-RS" sz="2000" dirty="0">
              <a:solidFill>
                <a:schemeClr val="tx1">
                  <a:lumMod val="75000"/>
                </a:schemeClr>
              </a:solidFill>
            </a:rPr>
            <a:t>Осетио   је   </a:t>
          </a:r>
          <a:r>
            <a:rPr lang="sr-Cyrl-RS" sz="2000" b="1" dirty="0">
              <a:solidFill>
                <a:srgbClr val="0070C0"/>
              </a:solidFill>
            </a:rPr>
            <a:t>да   </a:t>
          </a:r>
          <a:r>
            <a:rPr lang="sr-Cyrl-RS" sz="2000" b="1" u="sng" dirty="0">
              <a:solidFill>
                <a:srgbClr val="0070C0"/>
              </a:solidFill>
            </a:rPr>
            <a:t>се </a:t>
          </a:r>
          <a:r>
            <a:rPr lang="sr-Cyrl-RS" sz="2000" b="1" dirty="0">
              <a:solidFill>
                <a:srgbClr val="0070C0"/>
              </a:solidFill>
            </a:rPr>
            <a:t>  веома  </a:t>
          </a:r>
          <a:r>
            <a:rPr lang="sr-Cyrl-RS" sz="2000" b="1" u="sng" dirty="0">
              <a:solidFill>
                <a:srgbClr val="0070C0"/>
              </a:solidFill>
            </a:rPr>
            <a:t>плаши</a:t>
          </a:r>
          <a:r>
            <a:rPr lang="sr-Cyrl-RS" sz="2000" b="1" u="sng" dirty="0">
              <a:solidFill>
                <a:schemeClr val="tx1"/>
              </a:solidFill>
            </a:rPr>
            <a:t>.</a:t>
          </a:r>
          <a:endParaRPr lang="en-US" sz="2000" u="sng" dirty="0">
            <a:solidFill>
              <a:schemeClr val="tx1"/>
            </a:solidFill>
          </a:endParaRPr>
        </a:p>
      </dgm:t>
    </dgm:pt>
    <dgm:pt modelId="{E69A7876-E799-4C5D-937A-861138A332F7}" type="parTrans" cxnId="{EAFB0FC4-E1C0-4E63-B961-E651EFE98D05}">
      <dgm:prSet/>
      <dgm:spPr/>
      <dgm:t>
        <a:bodyPr/>
        <a:lstStyle/>
        <a:p>
          <a:endParaRPr lang="en-US"/>
        </a:p>
      </dgm:t>
    </dgm:pt>
    <dgm:pt modelId="{F980813A-DAFC-4D2A-B0DB-4F0847861C84}" type="sibTrans" cxnId="{EAFB0FC4-E1C0-4E63-B961-E651EFE98D05}">
      <dgm:prSet/>
      <dgm:spPr/>
      <dgm:t>
        <a:bodyPr/>
        <a:lstStyle/>
        <a:p>
          <a:endParaRPr lang="en-US"/>
        </a:p>
      </dgm:t>
    </dgm:pt>
    <dgm:pt modelId="{F97A840E-C3BD-4337-BF40-5B725D377BBA}" type="pres">
      <dgm:prSet presAssocID="{1E2DDB1C-D470-4B46-9BCF-DC22709B7F20}" presName="Name0" presStyleCnt="0">
        <dgm:presLayoutVars>
          <dgm:dir/>
          <dgm:animLvl val="lvl"/>
          <dgm:resizeHandles val="exact"/>
        </dgm:presLayoutVars>
      </dgm:prSet>
      <dgm:spPr/>
    </dgm:pt>
    <dgm:pt modelId="{D0C93742-1F0E-4267-A6EE-F8E21CE833A5}" type="pres">
      <dgm:prSet presAssocID="{369E9A4C-A9D4-4D5A-AD60-8A1CAB53B3F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2D643-7277-48D9-9D77-EE0E53C1963B}" type="pres">
      <dgm:prSet presAssocID="{1F6A0F14-2652-4E74-A38C-EC4C0B59D5EB}" presName="parTxOnlySpace" presStyleCnt="0"/>
      <dgm:spPr/>
    </dgm:pt>
    <dgm:pt modelId="{8081DCE5-B60E-4B59-8F2D-01A0D7AAA101}" type="pres">
      <dgm:prSet presAssocID="{AF94FA90-FC94-4AE1-975E-70DC45A3A35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F3A69-6EEF-46C3-8777-19DE5BA17912}" type="pres">
      <dgm:prSet presAssocID="{EC8DFF1C-2C4D-45AF-914A-AED2AEF38B28}" presName="parTxOnlySpace" presStyleCnt="0"/>
      <dgm:spPr/>
    </dgm:pt>
    <dgm:pt modelId="{6BADB177-E33E-4369-B76B-7A8946230983}" type="pres">
      <dgm:prSet presAssocID="{283DE48B-B547-4856-805C-2E91E708478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E3EF27-BB81-4CF2-B3FD-7B5806AC8A9B}" type="presOf" srcId="{1E2DDB1C-D470-4B46-9BCF-DC22709B7F20}" destId="{F97A840E-C3BD-4337-BF40-5B725D377BBA}" srcOrd="0" destOrd="0" presId="urn:microsoft.com/office/officeart/2005/8/layout/chevron1"/>
    <dgm:cxn modelId="{8F077F16-7E9D-4A10-9510-75914974FDB9}" type="presOf" srcId="{283DE48B-B547-4856-805C-2E91E708478A}" destId="{6BADB177-E33E-4369-B76B-7A8946230983}" srcOrd="0" destOrd="0" presId="urn:microsoft.com/office/officeart/2005/8/layout/chevron1"/>
    <dgm:cxn modelId="{51C99E13-DDE5-46F3-A7BC-97CA2A7E9AFD}" srcId="{1E2DDB1C-D470-4B46-9BCF-DC22709B7F20}" destId="{369E9A4C-A9D4-4D5A-AD60-8A1CAB53B3F0}" srcOrd="0" destOrd="0" parTransId="{DA10365F-77FA-4343-8A21-75DCB36D6F4E}" sibTransId="{1F6A0F14-2652-4E74-A38C-EC4C0B59D5EB}"/>
    <dgm:cxn modelId="{4FEFA687-9A64-4A1B-89C6-7FCC6093F933}" type="presOf" srcId="{AF94FA90-FC94-4AE1-975E-70DC45A3A353}" destId="{8081DCE5-B60E-4B59-8F2D-01A0D7AAA101}" srcOrd="0" destOrd="0" presId="urn:microsoft.com/office/officeart/2005/8/layout/chevron1"/>
    <dgm:cxn modelId="{DBCC243A-E55D-4BAE-AA8D-4FBE3C7DF57B}" type="presOf" srcId="{369E9A4C-A9D4-4D5A-AD60-8A1CAB53B3F0}" destId="{D0C93742-1F0E-4267-A6EE-F8E21CE833A5}" srcOrd="0" destOrd="0" presId="urn:microsoft.com/office/officeart/2005/8/layout/chevron1"/>
    <dgm:cxn modelId="{8DC5A629-3211-47EF-A7E0-B15C438A70FD}" srcId="{1E2DDB1C-D470-4B46-9BCF-DC22709B7F20}" destId="{AF94FA90-FC94-4AE1-975E-70DC45A3A353}" srcOrd="1" destOrd="0" parTransId="{49D9BCBC-68BD-467C-94B2-E50B5A3DFEBB}" sibTransId="{EC8DFF1C-2C4D-45AF-914A-AED2AEF38B28}"/>
    <dgm:cxn modelId="{EAFB0FC4-E1C0-4E63-B961-E651EFE98D05}" srcId="{1E2DDB1C-D470-4B46-9BCF-DC22709B7F20}" destId="{283DE48B-B547-4856-805C-2E91E708478A}" srcOrd="2" destOrd="0" parTransId="{E69A7876-E799-4C5D-937A-861138A332F7}" sibTransId="{F980813A-DAFC-4D2A-B0DB-4F0847861C84}"/>
    <dgm:cxn modelId="{91FDA24C-79F0-4F7C-9777-D2CED22E29E2}" type="presParOf" srcId="{F97A840E-C3BD-4337-BF40-5B725D377BBA}" destId="{D0C93742-1F0E-4267-A6EE-F8E21CE833A5}" srcOrd="0" destOrd="0" presId="urn:microsoft.com/office/officeart/2005/8/layout/chevron1"/>
    <dgm:cxn modelId="{7440D9CC-EA55-434A-9FC7-C690A522262C}" type="presParOf" srcId="{F97A840E-C3BD-4337-BF40-5B725D377BBA}" destId="{5002D643-7277-48D9-9D77-EE0E53C1963B}" srcOrd="1" destOrd="0" presId="urn:microsoft.com/office/officeart/2005/8/layout/chevron1"/>
    <dgm:cxn modelId="{FDDBEAF1-AC46-407A-BD1F-86EB6CE90BCF}" type="presParOf" srcId="{F97A840E-C3BD-4337-BF40-5B725D377BBA}" destId="{8081DCE5-B60E-4B59-8F2D-01A0D7AAA101}" srcOrd="2" destOrd="0" presId="urn:microsoft.com/office/officeart/2005/8/layout/chevron1"/>
    <dgm:cxn modelId="{DF4AE6A4-C1D9-4E45-97F0-19D80A36EEE2}" type="presParOf" srcId="{F97A840E-C3BD-4337-BF40-5B725D377BBA}" destId="{AB3F3A69-6EEF-46C3-8777-19DE5BA17912}" srcOrd="3" destOrd="0" presId="urn:microsoft.com/office/officeart/2005/8/layout/chevron1"/>
    <dgm:cxn modelId="{EA977B94-B1EF-461E-86E6-79A1B91F5091}" type="presParOf" srcId="{F97A840E-C3BD-4337-BF40-5B725D377BBA}" destId="{6BADB177-E33E-4369-B76B-7A894623098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1C853-82B5-42CA-8DB8-7FF134CD836D}">
      <dsp:nvSpPr>
        <dsp:cNvPr id="0" name=""/>
        <dsp:cNvSpPr/>
      </dsp:nvSpPr>
      <dsp:spPr>
        <a:xfrm>
          <a:off x="1054807" y="0"/>
          <a:ext cx="6583680" cy="41148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F10DD-072C-4090-98DF-302F14471C30}">
      <dsp:nvSpPr>
        <dsp:cNvPr id="0" name=""/>
        <dsp:cNvSpPr/>
      </dsp:nvSpPr>
      <dsp:spPr>
        <a:xfrm>
          <a:off x="2230587" y="2840034"/>
          <a:ext cx="171175" cy="171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C4714-7EE7-452D-A2BC-D13F74C576C4}">
      <dsp:nvSpPr>
        <dsp:cNvPr id="0" name=""/>
        <dsp:cNvSpPr/>
      </dsp:nvSpPr>
      <dsp:spPr>
        <a:xfrm>
          <a:off x="2316175" y="2925622"/>
          <a:ext cx="1533997" cy="1189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702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>
              <a:solidFill>
                <a:schemeClr val="accent2"/>
              </a:solidFill>
            </a:rPr>
            <a:t>реч</a:t>
          </a:r>
          <a:endParaRPr lang="en-US" sz="2400" kern="1200" dirty="0">
            <a:solidFill>
              <a:schemeClr val="accent2"/>
            </a:solidFill>
          </a:endParaRPr>
        </a:p>
      </dsp:txBody>
      <dsp:txXfrm>
        <a:off x="2316175" y="2925622"/>
        <a:ext cx="1533997" cy="1189177"/>
      </dsp:txXfrm>
    </dsp:sp>
    <dsp:sp modelId="{DE75CB9A-ED84-41CC-A354-729BD936E620}">
      <dsp:nvSpPr>
        <dsp:cNvPr id="0" name=""/>
        <dsp:cNvSpPr/>
      </dsp:nvSpPr>
      <dsp:spPr>
        <a:xfrm>
          <a:off x="3741541" y="1721632"/>
          <a:ext cx="309432" cy="3094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3AD6E-F8FD-4635-AE73-2788AD1CC84F}">
      <dsp:nvSpPr>
        <dsp:cNvPr id="0" name=""/>
        <dsp:cNvSpPr/>
      </dsp:nvSpPr>
      <dsp:spPr>
        <a:xfrm>
          <a:off x="3896258" y="1876348"/>
          <a:ext cx="1580083" cy="2238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962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>
              <a:solidFill>
                <a:schemeClr val="accent2"/>
              </a:solidFill>
            </a:rPr>
            <a:t>група речи </a:t>
          </a:r>
          <a:r>
            <a:rPr lang="sr-Cyrl-RS" sz="2400" kern="1200" dirty="0">
              <a:solidFill>
                <a:schemeClr val="tx2"/>
              </a:solidFill>
            </a:rPr>
            <a:t>(</a:t>
          </a:r>
          <a:r>
            <a:rPr lang="sr-Cyrl-RS" sz="2400" b="1" kern="1200" dirty="0">
              <a:solidFill>
                <a:schemeClr val="tx2"/>
              </a:solidFill>
            </a:rPr>
            <a:t>синтагма)</a:t>
          </a:r>
          <a:endParaRPr lang="en-US" sz="2400" b="1" kern="1200" dirty="0">
            <a:solidFill>
              <a:schemeClr val="tx2"/>
            </a:solidFill>
          </a:endParaRPr>
        </a:p>
      </dsp:txBody>
      <dsp:txXfrm>
        <a:off x="3896258" y="1876348"/>
        <a:ext cx="1580083" cy="2238451"/>
      </dsp:txXfrm>
    </dsp:sp>
    <dsp:sp modelId="{CAFBB1A0-CF48-4730-8779-BB99BCD47793}">
      <dsp:nvSpPr>
        <dsp:cNvPr id="0" name=""/>
        <dsp:cNvSpPr/>
      </dsp:nvSpPr>
      <dsp:spPr>
        <a:xfrm>
          <a:off x="5558637" y="1041044"/>
          <a:ext cx="427939" cy="4279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0DEE6-B78D-46E5-90FF-0F4A5FE7E9B9}">
      <dsp:nvSpPr>
        <dsp:cNvPr id="0" name=""/>
        <dsp:cNvSpPr/>
      </dsp:nvSpPr>
      <dsp:spPr>
        <a:xfrm>
          <a:off x="5916299" y="1202765"/>
          <a:ext cx="1580083" cy="2859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756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>
              <a:solidFill>
                <a:schemeClr val="accent2"/>
              </a:solidFill>
            </a:rPr>
            <a:t>реченица</a:t>
          </a:r>
          <a:endParaRPr lang="en-US" sz="2400" kern="1200" dirty="0">
            <a:solidFill>
              <a:schemeClr val="accent2"/>
            </a:solidFill>
          </a:endParaRPr>
        </a:p>
      </dsp:txBody>
      <dsp:txXfrm>
        <a:off x="5916299" y="1202765"/>
        <a:ext cx="1580083" cy="28597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C6D43-0682-4E86-8DBD-DA0632D5C063}">
      <dsp:nvSpPr>
        <dsp:cNvPr id="0" name=""/>
        <dsp:cNvSpPr/>
      </dsp:nvSpPr>
      <dsp:spPr>
        <a:xfrm>
          <a:off x="3631470" y="0"/>
          <a:ext cx="5623560" cy="19589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3600" kern="1200" dirty="0"/>
            <a:t>Нема предиката!</a:t>
          </a:r>
          <a:endParaRPr lang="en-US" sz="3600" kern="1200" dirty="0"/>
        </a:p>
      </dsp:txBody>
      <dsp:txXfrm>
        <a:off x="3631470" y="244869"/>
        <a:ext cx="4888954" cy="1469212"/>
      </dsp:txXfrm>
    </dsp:sp>
    <dsp:sp modelId="{DFEFC3C8-0E2D-4775-AFAF-398D4109A235}">
      <dsp:nvSpPr>
        <dsp:cNvPr id="0" name=""/>
        <dsp:cNvSpPr/>
      </dsp:nvSpPr>
      <dsp:spPr>
        <a:xfrm>
          <a:off x="0" y="0"/>
          <a:ext cx="3749040" cy="19589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/>
            <a:t>позната песма</a:t>
          </a:r>
          <a:endParaRPr lang="en-US" sz="2800" kern="1200" dirty="0"/>
        </a:p>
      </dsp:txBody>
      <dsp:txXfrm>
        <a:off x="95628" y="95628"/>
        <a:ext cx="3557784" cy="1767694"/>
      </dsp:txXfrm>
    </dsp:sp>
    <dsp:sp modelId="{95B64DE1-8875-4286-81EC-44EB618FAF7E}">
      <dsp:nvSpPr>
        <dsp:cNvPr id="0" name=""/>
        <dsp:cNvSpPr/>
      </dsp:nvSpPr>
      <dsp:spPr>
        <a:xfrm>
          <a:off x="3749040" y="2155347"/>
          <a:ext cx="5623560" cy="19589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3600" kern="1200" dirty="0"/>
            <a:t>Садржи предикат</a:t>
          </a:r>
          <a:r>
            <a:rPr lang="sr-Cyrl-RS" sz="4100" kern="1200" dirty="0"/>
            <a:t>!</a:t>
          </a:r>
          <a:endParaRPr lang="en-US" sz="3600" kern="1200" dirty="0"/>
        </a:p>
      </dsp:txBody>
      <dsp:txXfrm>
        <a:off x="3749040" y="2400216"/>
        <a:ext cx="4888954" cy="1469212"/>
      </dsp:txXfrm>
    </dsp:sp>
    <dsp:sp modelId="{7BDA5AF6-5A73-415E-A052-C46A0181F626}">
      <dsp:nvSpPr>
        <dsp:cNvPr id="0" name=""/>
        <dsp:cNvSpPr/>
      </dsp:nvSpPr>
      <dsp:spPr>
        <a:xfrm>
          <a:off x="0" y="2155347"/>
          <a:ext cx="3749040" cy="19589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/>
            <a:t>Песма је позната.</a:t>
          </a:r>
          <a:endParaRPr lang="en-US" sz="2800" kern="1200" dirty="0"/>
        </a:p>
      </dsp:txBody>
      <dsp:txXfrm>
        <a:off x="95628" y="2250975"/>
        <a:ext cx="3557784" cy="1767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532E1-421C-4998-AC68-2FF23B7F8304}">
      <dsp:nvSpPr>
        <dsp:cNvPr id="0" name=""/>
        <dsp:cNvSpPr/>
      </dsp:nvSpPr>
      <dsp:spPr>
        <a:xfrm>
          <a:off x="0" y="294054"/>
          <a:ext cx="4310743" cy="751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562" tIns="374904" rIns="33456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b="1" kern="1200" dirty="0">
              <a:solidFill>
                <a:schemeClr val="tx2"/>
              </a:solidFill>
            </a:rPr>
            <a:t>Алекса и Марко </a:t>
          </a:r>
          <a:r>
            <a:rPr lang="sr-Cyrl-RS" sz="1600" kern="1200" dirty="0"/>
            <a:t>су моје комшије.</a:t>
          </a:r>
          <a:endParaRPr lang="en-US" sz="1600" kern="1200" dirty="0"/>
        </a:p>
      </dsp:txBody>
      <dsp:txXfrm>
        <a:off x="0" y="294054"/>
        <a:ext cx="4310743" cy="751275"/>
      </dsp:txXfrm>
    </dsp:sp>
    <dsp:sp modelId="{F6716FE7-7A45-44D9-A584-88787FD21E49}">
      <dsp:nvSpPr>
        <dsp:cNvPr id="0" name=""/>
        <dsp:cNvSpPr/>
      </dsp:nvSpPr>
      <dsp:spPr>
        <a:xfrm>
          <a:off x="97970" y="0"/>
          <a:ext cx="30175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055" tIns="0" rIns="11405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>
              <a:solidFill>
                <a:schemeClr val="tx2"/>
              </a:solidFill>
            </a:rPr>
            <a:t>САСТАВНОМ ОДНОСУ</a:t>
          </a:r>
          <a:endParaRPr lang="en-US" sz="1800" b="1" kern="1200" dirty="0">
            <a:solidFill>
              <a:schemeClr val="tx2"/>
            </a:solidFill>
          </a:endParaRPr>
        </a:p>
      </dsp:txBody>
      <dsp:txXfrm>
        <a:off x="123909" y="25939"/>
        <a:ext cx="2965642" cy="479482"/>
      </dsp:txXfrm>
    </dsp:sp>
    <dsp:sp modelId="{D466B3DB-E501-43B2-8531-7683252D3B87}">
      <dsp:nvSpPr>
        <dsp:cNvPr id="0" name=""/>
        <dsp:cNvSpPr/>
      </dsp:nvSpPr>
      <dsp:spPr>
        <a:xfrm>
          <a:off x="0" y="1408210"/>
          <a:ext cx="4310743" cy="751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562" tIns="374904" rIns="33456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/>
            <a:t>Да ли је то било </a:t>
          </a:r>
          <a:r>
            <a:rPr lang="sr-Cyrl-RS" sz="1600" b="1" kern="1200" dirty="0">
              <a:solidFill>
                <a:schemeClr val="tx2"/>
              </a:solidFill>
            </a:rPr>
            <a:t>летос или јесенас?</a:t>
          </a:r>
          <a:endParaRPr lang="en-US" sz="1600" b="1" kern="1200" dirty="0">
            <a:solidFill>
              <a:schemeClr val="tx2"/>
            </a:solidFill>
          </a:endParaRPr>
        </a:p>
      </dsp:txBody>
      <dsp:txXfrm>
        <a:off x="0" y="1408210"/>
        <a:ext cx="4310743" cy="751275"/>
      </dsp:txXfrm>
    </dsp:sp>
    <dsp:sp modelId="{4959B028-FF76-442C-BC79-36B893118BA1}">
      <dsp:nvSpPr>
        <dsp:cNvPr id="0" name=""/>
        <dsp:cNvSpPr/>
      </dsp:nvSpPr>
      <dsp:spPr>
        <a:xfrm>
          <a:off x="111036" y="1031151"/>
          <a:ext cx="30175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055" tIns="0" rIns="11405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>
              <a:solidFill>
                <a:schemeClr val="tx2"/>
              </a:solidFill>
            </a:rPr>
            <a:t>РАСТАВНОМ ОДНОСУ</a:t>
          </a:r>
          <a:endParaRPr lang="en-US" sz="1800" b="1" kern="1200" dirty="0">
            <a:solidFill>
              <a:schemeClr val="tx2"/>
            </a:solidFill>
          </a:endParaRPr>
        </a:p>
      </dsp:txBody>
      <dsp:txXfrm>
        <a:off x="136975" y="1057090"/>
        <a:ext cx="2965642" cy="479482"/>
      </dsp:txXfrm>
    </dsp:sp>
    <dsp:sp modelId="{73AEB094-83AA-41A2-B0EE-FA8C7FD3DE85}">
      <dsp:nvSpPr>
        <dsp:cNvPr id="0" name=""/>
        <dsp:cNvSpPr/>
      </dsp:nvSpPr>
      <dsp:spPr>
        <a:xfrm>
          <a:off x="0" y="2522365"/>
          <a:ext cx="4310743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562" tIns="374904" rIns="33456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/>
            <a:t>Прочитао је </a:t>
          </a:r>
          <a:r>
            <a:rPr lang="sr-Cyrl-RS" sz="1800" b="1" kern="1200" dirty="0"/>
            <a:t>роман, а не приповетку.</a:t>
          </a:r>
          <a:endParaRPr lang="en-US" sz="1800" b="1" kern="1200" dirty="0"/>
        </a:p>
      </dsp:txBody>
      <dsp:txXfrm>
        <a:off x="0" y="2522365"/>
        <a:ext cx="4310743" cy="1105650"/>
      </dsp:txXfrm>
    </dsp:sp>
    <dsp:sp modelId="{8235B4F6-9D3E-4CBC-B7E7-56F228083A25}">
      <dsp:nvSpPr>
        <dsp:cNvPr id="0" name=""/>
        <dsp:cNvSpPr/>
      </dsp:nvSpPr>
      <dsp:spPr>
        <a:xfrm>
          <a:off x="143689" y="2152756"/>
          <a:ext cx="30175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055" tIns="0" rIns="11405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>
              <a:solidFill>
                <a:schemeClr val="tx2"/>
              </a:solidFill>
            </a:rPr>
            <a:t>СУПРОТНОМ ОДНОСУ</a:t>
          </a:r>
          <a:endParaRPr lang="en-US" sz="1800" b="1" kern="1200" dirty="0">
            <a:solidFill>
              <a:schemeClr val="tx2"/>
            </a:solidFill>
          </a:endParaRPr>
        </a:p>
      </dsp:txBody>
      <dsp:txXfrm>
        <a:off x="169628" y="2178695"/>
        <a:ext cx="2965642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2BD3D-66E4-4755-8FA7-E294D7F42375}">
      <dsp:nvSpPr>
        <dsp:cNvPr id="0" name=""/>
        <dsp:cNvSpPr/>
      </dsp:nvSpPr>
      <dsp:spPr>
        <a:xfrm>
          <a:off x="4025683" y="1701702"/>
          <a:ext cx="3944688" cy="39446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700" kern="1200" dirty="0"/>
            <a:t>Зависне синтагме могу бити у различитим службама (функцијама) у реченици:</a:t>
          </a:r>
          <a:endParaRPr lang="en-US" sz="2700" kern="1200" dirty="0"/>
        </a:p>
      </dsp:txBody>
      <dsp:txXfrm>
        <a:off x="4603369" y="2279388"/>
        <a:ext cx="2789316" cy="2789316"/>
      </dsp:txXfrm>
    </dsp:sp>
    <dsp:sp modelId="{3E6D8FFB-BAA9-4BCC-BED3-F5F3CC21EA17}">
      <dsp:nvSpPr>
        <dsp:cNvPr id="0" name=""/>
        <dsp:cNvSpPr/>
      </dsp:nvSpPr>
      <dsp:spPr>
        <a:xfrm>
          <a:off x="5011855" y="121703"/>
          <a:ext cx="1972344" cy="19723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b="1" kern="1200" dirty="0"/>
            <a:t>Именски део предиката</a:t>
          </a:r>
          <a:endParaRPr lang="en-US" sz="2300" b="1" kern="1200" dirty="0"/>
        </a:p>
      </dsp:txBody>
      <dsp:txXfrm>
        <a:off x="5300698" y="410546"/>
        <a:ext cx="1394658" cy="1394658"/>
      </dsp:txXfrm>
    </dsp:sp>
    <dsp:sp modelId="{D45605D7-5C2C-42C5-BA45-9B4A19E66B10}">
      <dsp:nvSpPr>
        <dsp:cNvPr id="0" name=""/>
        <dsp:cNvSpPr/>
      </dsp:nvSpPr>
      <dsp:spPr>
        <a:xfrm>
          <a:off x="7452430" y="1894884"/>
          <a:ext cx="1972344" cy="19723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b="1" kern="1200" dirty="0"/>
            <a:t>Прави објекат</a:t>
          </a:r>
          <a:endParaRPr lang="en-US" sz="2300" b="1" kern="1200" dirty="0"/>
        </a:p>
      </dsp:txBody>
      <dsp:txXfrm>
        <a:off x="7741273" y="2183727"/>
        <a:ext cx="1394658" cy="1394658"/>
      </dsp:txXfrm>
    </dsp:sp>
    <dsp:sp modelId="{DBA69F87-76B3-4A7C-8717-6C717493CA62}">
      <dsp:nvSpPr>
        <dsp:cNvPr id="0" name=""/>
        <dsp:cNvSpPr/>
      </dsp:nvSpPr>
      <dsp:spPr>
        <a:xfrm>
          <a:off x="6520213" y="4763951"/>
          <a:ext cx="1972344" cy="19723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b="1" kern="1200" dirty="0"/>
            <a:t>Апозиција</a:t>
          </a:r>
          <a:endParaRPr lang="en-US" sz="2300" b="1" kern="1200" dirty="0"/>
        </a:p>
      </dsp:txBody>
      <dsp:txXfrm>
        <a:off x="6809056" y="5052794"/>
        <a:ext cx="1394658" cy="1394658"/>
      </dsp:txXfrm>
    </dsp:sp>
    <dsp:sp modelId="{EE8E097C-8E4C-4AB1-A037-DF1B6EBF9671}">
      <dsp:nvSpPr>
        <dsp:cNvPr id="0" name=""/>
        <dsp:cNvSpPr/>
      </dsp:nvSpPr>
      <dsp:spPr>
        <a:xfrm>
          <a:off x="3503497" y="4763951"/>
          <a:ext cx="1972344" cy="19723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b="1" kern="1200" dirty="0"/>
            <a:t>Прилошка одредба</a:t>
          </a:r>
          <a:endParaRPr lang="en-US" sz="2300" b="1" kern="1200" dirty="0"/>
        </a:p>
      </dsp:txBody>
      <dsp:txXfrm>
        <a:off x="3792340" y="5052794"/>
        <a:ext cx="1394658" cy="1394658"/>
      </dsp:txXfrm>
    </dsp:sp>
    <dsp:sp modelId="{FDF3C9B1-5F9E-471A-9874-DF4B8D6953FF}">
      <dsp:nvSpPr>
        <dsp:cNvPr id="0" name=""/>
        <dsp:cNvSpPr/>
      </dsp:nvSpPr>
      <dsp:spPr>
        <a:xfrm>
          <a:off x="2571281" y="1894884"/>
          <a:ext cx="1972344" cy="19723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b="1" kern="1200" dirty="0"/>
            <a:t>Субјекат</a:t>
          </a:r>
          <a:endParaRPr lang="en-US" sz="2300" b="1" kern="1200" dirty="0"/>
        </a:p>
      </dsp:txBody>
      <dsp:txXfrm>
        <a:off x="2860124" y="2183727"/>
        <a:ext cx="1394658" cy="13946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E8C86-6610-471C-B836-1DBD9B8EE943}">
      <dsp:nvSpPr>
        <dsp:cNvPr id="0" name=""/>
        <dsp:cNvSpPr/>
      </dsp:nvSpPr>
      <dsp:spPr>
        <a:xfrm>
          <a:off x="0" y="286225"/>
          <a:ext cx="2465129" cy="24651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5664" tIns="22860" rIns="135664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>
              <a:solidFill>
                <a:schemeClr val="tx1">
                  <a:lumMod val="75000"/>
                </a:schemeClr>
              </a:solidFill>
            </a:rPr>
            <a:t>ИМЕНИЧКЕ</a:t>
          </a:r>
          <a:endParaRPr lang="en-US" sz="1800" b="1" kern="1200" dirty="0">
            <a:solidFill>
              <a:schemeClr val="tx1">
                <a:lumMod val="75000"/>
              </a:schemeClr>
            </a:solidFill>
          </a:endParaRPr>
        </a:p>
      </dsp:txBody>
      <dsp:txXfrm>
        <a:off x="361010" y="647235"/>
        <a:ext cx="1743109" cy="1743109"/>
      </dsp:txXfrm>
    </dsp:sp>
    <dsp:sp modelId="{A34ECB4C-84FB-4471-A75A-2114D1D7E956}">
      <dsp:nvSpPr>
        <dsp:cNvPr id="0" name=""/>
        <dsp:cNvSpPr/>
      </dsp:nvSpPr>
      <dsp:spPr>
        <a:xfrm>
          <a:off x="1868234" y="299512"/>
          <a:ext cx="2465129" cy="24651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5664" tIns="22860" rIns="135664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/>
            <a:t>ПРИДЕВСКЕ</a:t>
          </a:r>
          <a:endParaRPr lang="en-US" sz="1800" b="1" kern="1200" dirty="0"/>
        </a:p>
      </dsp:txBody>
      <dsp:txXfrm>
        <a:off x="2229244" y="660522"/>
        <a:ext cx="1743109" cy="1743109"/>
      </dsp:txXfrm>
    </dsp:sp>
    <dsp:sp modelId="{67A30D07-6C8B-4978-B381-7C3A111028C3}">
      <dsp:nvSpPr>
        <dsp:cNvPr id="0" name=""/>
        <dsp:cNvSpPr/>
      </dsp:nvSpPr>
      <dsp:spPr>
        <a:xfrm>
          <a:off x="3973243" y="299512"/>
          <a:ext cx="2465129" cy="24651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5664" tIns="27940" rIns="1356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b="1" kern="1200" dirty="0"/>
            <a:t>ПРИЛОШКЕ</a:t>
          </a:r>
        </a:p>
      </dsp:txBody>
      <dsp:txXfrm>
        <a:off x="4334253" y="660522"/>
        <a:ext cx="1743109" cy="1743109"/>
      </dsp:txXfrm>
    </dsp:sp>
    <dsp:sp modelId="{761D08E1-0792-4945-AEA5-FC1B7BDC6A45}">
      <dsp:nvSpPr>
        <dsp:cNvPr id="0" name=""/>
        <dsp:cNvSpPr/>
      </dsp:nvSpPr>
      <dsp:spPr>
        <a:xfrm>
          <a:off x="5921224" y="272937"/>
          <a:ext cx="2465129" cy="24651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5664" tIns="27940" rIns="1356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b="1" kern="1200" dirty="0"/>
            <a:t>ГЛАГОЛСКЕ</a:t>
          </a:r>
        </a:p>
      </dsp:txBody>
      <dsp:txXfrm>
        <a:off x="6282234" y="633947"/>
        <a:ext cx="1743109" cy="17431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11855-EB29-4BD5-8B33-AD07675548A0}">
      <dsp:nvSpPr>
        <dsp:cNvPr id="0" name=""/>
        <dsp:cNvSpPr/>
      </dsp:nvSpPr>
      <dsp:spPr>
        <a:xfrm>
          <a:off x="3153" y="1212054"/>
          <a:ext cx="3841792" cy="1536716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>
              <a:solidFill>
                <a:srgbClr val="0070C0"/>
              </a:solidFill>
            </a:rPr>
            <a:t>Раноранилац</a:t>
          </a:r>
          <a:r>
            <a:rPr lang="sr-Cyrl-RS" sz="2000" kern="1200" dirty="0"/>
            <a:t>   </a:t>
          </a:r>
          <a:r>
            <a:rPr lang="sr-Cyrl-RS" sz="2000" kern="1200" dirty="0">
              <a:solidFill>
                <a:schemeClr val="tx1">
                  <a:lumMod val="75000"/>
                </a:schemeClr>
              </a:solidFill>
            </a:rPr>
            <a:t>две   среће  граби</a:t>
          </a:r>
          <a:r>
            <a:rPr lang="sr-Cyrl-RS" sz="2500" kern="1200" dirty="0"/>
            <a:t>. </a:t>
          </a:r>
          <a:endParaRPr lang="en-US" sz="2500" kern="1200" dirty="0"/>
        </a:p>
      </dsp:txBody>
      <dsp:txXfrm>
        <a:off x="771511" y="1212054"/>
        <a:ext cx="2305076" cy="1536716"/>
      </dsp:txXfrm>
    </dsp:sp>
    <dsp:sp modelId="{10520A3A-D5B7-4F15-AAE3-A7EF224E0D86}">
      <dsp:nvSpPr>
        <dsp:cNvPr id="0" name=""/>
        <dsp:cNvSpPr/>
      </dsp:nvSpPr>
      <dsp:spPr>
        <a:xfrm>
          <a:off x="3460766" y="1212054"/>
          <a:ext cx="3841792" cy="1536716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>
              <a:solidFill>
                <a:srgbClr val="0070C0"/>
              </a:solidFill>
            </a:rPr>
            <a:t>Вредан   човек   </a:t>
          </a:r>
          <a:r>
            <a:rPr lang="sr-Cyrl-RS" sz="2000" kern="1200" dirty="0">
              <a:solidFill>
                <a:schemeClr val="tx1">
                  <a:lumMod val="75000"/>
                </a:schemeClr>
              </a:solidFill>
            </a:rPr>
            <a:t>две  среће граби</a:t>
          </a:r>
          <a:r>
            <a:rPr lang="sr-Latn-RS" sz="2500" kern="1200" dirty="0">
              <a:solidFill>
                <a:schemeClr val="tx1">
                  <a:lumMod val="75000"/>
                </a:schemeClr>
              </a:solidFill>
            </a:rPr>
            <a:t>.</a:t>
          </a:r>
          <a:endParaRPr lang="en-US" sz="2500" kern="1200" dirty="0">
            <a:solidFill>
              <a:schemeClr val="tx1">
                <a:lumMod val="75000"/>
              </a:schemeClr>
            </a:solidFill>
          </a:endParaRPr>
        </a:p>
      </dsp:txBody>
      <dsp:txXfrm>
        <a:off x="4229124" y="1212054"/>
        <a:ext cx="2305076" cy="1536716"/>
      </dsp:txXfrm>
    </dsp:sp>
    <dsp:sp modelId="{0EC43ECF-7AE0-4D64-843C-690831E3E189}">
      <dsp:nvSpPr>
        <dsp:cNvPr id="0" name=""/>
        <dsp:cNvSpPr/>
      </dsp:nvSpPr>
      <dsp:spPr>
        <a:xfrm>
          <a:off x="6918379" y="1212054"/>
          <a:ext cx="3841792" cy="1536716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u="none" kern="1200" dirty="0">
              <a:solidFill>
                <a:srgbClr val="0070C0"/>
              </a:solidFill>
            </a:rPr>
            <a:t>Ко  рано  рани</a:t>
          </a:r>
          <a:r>
            <a:rPr lang="sr-Cyrl-RS" sz="2000" b="1" kern="1200" dirty="0">
              <a:solidFill>
                <a:srgbClr val="0070C0"/>
              </a:solidFill>
            </a:rPr>
            <a:t>,  </a:t>
          </a:r>
          <a:r>
            <a:rPr lang="sr-Cyrl-RS" sz="2000" kern="1200" dirty="0">
              <a:solidFill>
                <a:schemeClr val="tx1">
                  <a:lumMod val="75000"/>
                </a:schemeClr>
              </a:solidFill>
            </a:rPr>
            <a:t>две  среће  граби</a:t>
          </a:r>
          <a:r>
            <a:rPr lang="sr-Latn-RS" sz="2500" kern="1200" dirty="0">
              <a:solidFill>
                <a:schemeClr val="tx1">
                  <a:lumMod val="75000"/>
                </a:schemeClr>
              </a:solidFill>
            </a:rPr>
            <a:t>.</a:t>
          </a:r>
          <a:endParaRPr lang="en-US" sz="2500" kern="1200" dirty="0">
            <a:solidFill>
              <a:schemeClr val="tx1">
                <a:lumMod val="75000"/>
              </a:schemeClr>
            </a:solidFill>
          </a:endParaRPr>
        </a:p>
      </dsp:txBody>
      <dsp:txXfrm>
        <a:off x="7686737" y="1212054"/>
        <a:ext cx="2305076" cy="15367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93742-1F0E-4267-A6EE-F8E21CE833A5}">
      <dsp:nvSpPr>
        <dsp:cNvPr id="0" name=""/>
        <dsp:cNvSpPr/>
      </dsp:nvSpPr>
      <dsp:spPr>
        <a:xfrm>
          <a:off x="2985" y="145563"/>
          <a:ext cx="3637803" cy="1455121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>
              <a:solidFill>
                <a:schemeClr val="tx1">
                  <a:lumMod val="75000"/>
                </a:schemeClr>
              </a:solidFill>
            </a:rPr>
            <a:t>Осетио   је   </a:t>
          </a:r>
          <a:r>
            <a:rPr lang="sr-Cyrl-RS" sz="2000" b="1" kern="1200" dirty="0">
              <a:solidFill>
                <a:srgbClr val="0070C0"/>
              </a:solidFill>
            </a:rPr>
            <a:t>страх</a:t>
          </a:r>
          <a:r>
            <a:rPr lang="sr-Latn-RS" sz="2000" b="1" kern="1200" dirty="0">
              <a:solidFill>
                <a:srgbClr val="0070C0"/>
              </a:solidFill>
            </a:rPr>
            <a:t>.</a:t>
          </a:r>
          <a:endParaRPr lang="en-US" sz="2000" kern="1200" dirty="0">
            <a:solidFill>
              <a:srgbClr val="0070C0"/>
            </a:solidFill>
          </a:endParaRPr>
        </a:p>
      </dsp:txBody>
      <dsp:txXfrm>
        <a:off x="730546" y="145563"/>
        <a:ext cx="2182682" cy="1455121"/>
      </dsp:txXfrm>
    </dsp:sp>
    <dsp:sp modelId="{8081DCE5-B60E-4B59-8F2D-01A0D7AAA101}">
      <dsp:nvSpPr>
        <dsp:cNvPr id="0" name=""/>
        <dsp:cNvSpPr/>
      </dsp:nvSpPr>
      <dsp:spPr>
        <a:xfrm>
          <a:off x="3277008" y="145563"/>
          <a:ext cx="3637803" cy="1455121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>
              <a:solidFill>
                <a:schemeClr val="tx1">
                  <a:lumMod val="75000"/>
                </a:schemeClr>
              </a:solidFill>
            </a:rPr>
            <a:t>Осетио   је   </a:t>
          </a:r>
          <a:r>
            <a:rPr lang="sr-Cyrl-RS" sz="2000" b="1" kern="1200" dirty="0">
              <a:solidFill>
                <a:srgbClr val="0070C0"/>
              </a:solidFill>
            </a:rPr>
            <a:t>велики  страх.</a:t>
          </a:r>
          <a:endParaRPr lang="en-US" sz="2000" kern="1200" dirty="0">
            <a:solidFill>
              <a:srgbClr val="0070C0"/>
            </a:solidFill>
          </a:endParaRPr>
        </a:p>
      </dsp:txBody>
      <dsp:txXfrm>
        <a:off x="4004569" y="145563"/>
        <a:ext cx="2182682" cy="1455121"/>
      </dsp:txXfrm>
    </dsp:sp>
    <dsp:sp modelId="{6BADB177-E33E-4369-B76B-7A8946230983}">
      <dsp:nvSpPr>
        <dsp:cNvPr id="0" name=""/>
        <dsp:cNvSpPr/>
      </dsp:nvSpPr>
      <dsp:spPr>
        <a:xfrm>
          <a:off x="6551031" y="145563"/>
          <a:ext cx="3637803" cy="1455121"/>
        </a:xfrm>
        <a:prstGeom prst="chevron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>
              <a:solidFill>
                <a:schemeClr val="tx1">
                  <a:lumMod val="75000"/>
                </a:schemeClr>
              </a:solidFill>
            </a:rPr>
            <a:t>Осетио   је   </a:t>
          </a:r>
          <a:r>
            <a:rPr lang="sr-Cyrl-RS" sz="2000" b="1" kern="1200" dirty="0">
              <a:solidFill>
                <a:srgbClr val="0070C0"/>
              </a:solidFill>
            </a:rPr>
            <a:t>да   </a:t>
          </a:r>
          <a:r>
            <a:rPr lang="sr-Cyrl-RS" sz="2000" b="1" u="sng" kern="1200" dirty="0">
              <a:solidFill>
                <a:srgbClr val="0070C0"/>
              </a:solidFill>
            </a:rPr>
            <a:t>се </a:t>
          </a:r>
          <a:r>
            <a:rPr lang="sr-Cyrl-RS" sz="2000" b="1" kern="1200" dirty="0">
              <a:solidFill>
                <a:srgbClr val="0070C0"/>
              </a:solidFill>
            </a:rPr>
            <a:t>  веома  </a:t>
          </a:r>
          <a:r>
            <a:rPr lang="sr-Cyrl-RS" sz="2000" b="1" u="sng" kern="1200" dirty="0">
              <a:solidFill>
                <a:srgbClr val="0070C0"/>
              </a:solidFill>
            </a:rPr>
            <a:t>плаши</a:t>
          </a:r>
          <a:r>
            <a:rPr lang="sr-Cyrl-RS" sz="2000" b="1" u="sng" kern="1200" dirty="0">
              <a:solidFill>
                <a:schemeClr val="tx1"/>
              </a:solidFill>
            </a:rPr>
            <a:t>.</a:t>
          </a:r>
          <a:endParaRPr lang="en-US" sz="2000" u="sng" kern="1200" dirty="0">
            <a:solidFill>
              <a:schemeClr val="tx1"/>
            </a:solidFill>
          </a:endParaRPr>
        </a:p>
      </dsp:txBody>
      <dsp:txXfrm>
        <a:off x="7278592" y="145563"/>
        <a:ext cx="2182682" cy="1455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pPr/>
              <a:t>11/9/2020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pPr/>
              <a:t>11/9/2020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pPr/>
              <a:t>11/9/2020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pPr/>
              <a:t>11/9/2020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pPr/>
              <a:t>11/9/2020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pPr/>
              <a:t>11/9/2020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pPr/>
              <a:t>11/9/2020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pPr/>
              <a:t>11/9/2020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pPr/>
              <a:t>11/9/2020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pPr/>
              <a:t>11/9/2020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pPr/>
              <a:t>11/9/2020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pPr/>
              <a:t>11/9/2020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pPr/>
              <a:t>11/9/2020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СИНТАГМЕ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62548" y="5185955"/>
            <a:ext cx="1606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/>
              <a:t>игралиште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074819" y="5207955"/>
            <a:ext cx="1959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/>
              <a:t>наше игралиште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798526" y="3435532"/>
            <a:ext cx="2991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/>
              <a:t>Наше игралиште је лепо.</a:t>
            </a:r>
            <a:endParaRPr lang="en-US" sz="1600" dirty="0"/>
          </a:p>
        </p:txBody>
      </p:sp>
      <p:sp>
        <p:nvSpPr>
          <p:cNvPr id="10" name="Down Arrow 9"/>
          <p:cNvSpPr/>
          <p:nvPr/>
        </p:nvSpPr>
        <p:spPr>
          <a:xfrm>
            <a:off x="4702629" y="4859383"/>
            <a:ext cx="209006" cy="365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894513" y="4457356"/>
            <a:ext cx="235131" cy="391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817428" y="3187336"/>
            <a:ext cx="222069" cy="3135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460172" y="5995851"/>
            <a:ext cx="7167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1" dirty="0">
                <a:solidFill>
                  <a:schemeClr val="tx2"/>
                </a:solidFill>
              </a:rPr>
              <a:t>Синтагма</a:t>
            </a:r>
            <a:r>
              <a:rPr lang="sr-Cyrl-RS" dirty="0">
                <a:solidFill>
                  <a:schemeClr val="tx2"/>
                </a:solidFill>
              </a:rPr>
              <a:t> је скуп од две или више речи обједињених значењем или функцијом.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1" y="235131"/>
            <a:ext cx="462425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r-Cyrl-RS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ПОДСЕТНИК (врсте речи) 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209006" y="718457"/>
            <a:ext cx="1071153" cy="107115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b="1" dirty="0">
                <a:solidFill>
                  <a:schemeClr val="tx2"/>
                </a:solidFill>
              </a:rPr>
              <a:t>именице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7" name="Flowchart: Connector 16"/>
          <p:cNvSpPr/>
          <p:nvPr/>
        </p:nvSpPr>
        <p:spPr>
          <a:xfrm>
            <a:off x="222069" y="2007324"/>
            <a:ext cx="1110342" cy="9187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b="1" dirty="0">
                <a:solidFill>
                  <a:schemeClr val="tx2"/>
                </a:solidFill>
              </a:rPr>
              <a:t>бројеви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8" name="Flowchart: Connector 17"/>
          <p:cNvSpPr/>
          <p:nvPr/>
        </p:nvSpPr>
        <p:spPr>
          <a:xfrm>
            <a:off x="1541416" y="1672046"/>
            <a:ext cx="1018903" cy="78377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b="1" dirty="0">
                <a:solidFill>
                  <a:schemeClr val="tx2"/>
                </a:solidFill>
              </a:rPr>
              <a:t>глаголи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444137" y="3187338"/>
            <a:ext cx="979714" cy="8621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b="1" dirty="0">
                <a:solidFill>
                  <a:schemeClr val="tx2"/>
                </a:solidFill>
              </a:rPr>
              <a:t>речце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20" name="Flowchart: Connector 19"/>
          <p:cNvSpPr/>
          <p:nvPr/>
        </p:nvSpPr>
        <p:spPr>
          <a:xfrm>
            <a:off x="2116181" y="940525"/>
            <a:ext cx="1123407" cy="7315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b="1" dirty="0">
                <a:solidFill>
                  <a:schemeClr val="tx2"/>
                </a:solidFill>
              </a:rPr>
              <a:t>заменице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21" name="Flowchart: Connector 20"/>
          <p:cNvSpPr/>
          <p:nvPr/>
        </p:nvSpPr>
        <p:spPr>
          <a:xfrm>
            <a:off x="940526" y="4023361"/>
            <a:ext cx="1293223" cy="10058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b="1" dirty="0">
                <a:solidFill>
                  <a:schemeClr val="tx2"/>
                </a:solidFill>
              </a:rPr>
              <a:t>прилози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22" name="Flowchart: Connector 21"/>
          <p:cNvSpPr/>
          <p:nvPr/>
        </p:nvSpPr>
        <p:spPr>
          <a:xfrm>
            <a:off x="3161212" y="2142310"/>
            <a:ext cx="1162594" cy="86214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b="1" dirty="0">
                <a:solidFill>
                  <a:schemeClr val="tx2"/>
                </a:solidFill>
              </a:rPr>
              <a:t>узвици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23" name="Flowchart: Connector 22"/>
          <p:cNvSpPr/>
          <p:nvPr/>
        </p:nvSpPr>
        <p:spPr>
          <a:xfrm>
            <a:off x="3431178" y="640081"/>
            <a:ext cx="1114696" cy="94923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b="1" dirty="0">
                <a:solidFill>
                  <a:schemeClr val="tx2"/>
                </a:solidFill>
              </a:rPr>
              <a:t>придеви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1802674" y="2612571"/>
            <a:ext cx="1058092" cy="102325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b="1" dirty="0">
                <a:solidFill>
                  <a:schemeClr val="tx2"/>
                </a:solidFill>
              </a:rPr>
              <a:t>везници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2495005" y="3905795"/>
            <a:ext cx="1201783" cy="914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b="1" dirty="0">
                <a:solidFill>
                  <a:schemeClr val="tx2"/>
                </a:solidFill>
              </a:rPr>
              <a:t>предлози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РАЗЛИКУЈ!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09314" y="26125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25634" y="2886892"/>
            <a:ext cx="3004458" cy="31350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/>
                </a:solidFill>
              </a:rPr>
              <a:t>група речи - синтагма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4640" y="5120640"/>
            <a:ext cx="2455817" cy="3693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RS" dirty="0"/>
              <a:t>реченица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8" y="539931"/>
            <a:ext cx="9216436" cy="896983"/>
          </a:xfrm>
        </p:spPr>
        <p:txBody>
          <a:bodyPr>
            <a:normAutofit/>
          </a:bodyPr>
          <a:lstStyle/>
          <a:p>
            <a:r>
              <a:rPr lang="sr-Cyrl-RS" sz="2800" dirty="0"/>
              <a:t>Синтагме могу бити: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4846" y="1489165"/>
            <a:ext cx="5565367" cy="5068389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b="1" dirty="0">
                <a:solidFill>
                  <a:schemeClr val="tx2"/>
                </a:solidFill>
              </a:rPr>
              <a:t>НЕЗАВИСНЕ</a:t>
            </a:r>
          </a:p>
          <a:p>
            <a:pPr>
              <a:buNone/>
            </a:pPr>
            <a:r>
              <a:rPr lang="sr-Cyrl-RS" dirty="0"/>
              <a:t>	Речи су потпуно равноправне, у напоредном односу, не зависе једна од друге.</a:t>
            </a:r>
          </a:p>
          <a:p>
            <a:pPr>
              <a:buNone/>
            </a:pPr>
            <a:r>
              <a:rPr lang="sr-Cyrl-RS" dirty="0"/>
              <a:t>Ана   и  Мила   су   његове   сестре.</a:t>
            </a:r>
          </a:p>
          <a:p>
            <a:pPr>
              <a:buNone/>
            </a:pPr>
            <a:endParaRPr lang="sr-Cyrl-RS" dirty="0"/>
          </a:p>
          <a:p>
            <a:pPr>
              <a:buNone/>
            </a:pPr>
            <a:r>
              <a:rPr lang="sr-Cyrl-RS" dirty="0"/>
              <a:t>Донеле  су    свеску   и   књигу.</a:t>
            </a:r>
          </a:p>
          <a:p>
            <a:pPr>
              <a:buNone/>
            </a:pPr>
            <a:endParaRPr lang="sr-Cyrl-RS" dirty="0"/>
          </a:p>
          <a:p>
            <a:pPr>
              <a:buNone/>
            </a:pPr>
            <a:r>
              <a:rPr lang="sr-Cyrl-RS" dirty="0"/>
              <a:t>Говориле су    тихо     и    тужно.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6949440" y="1476103"/>
            <a:ext cx="4631373" cy="463731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r-Cyrl-RS" dirty="0"/>
              <a:t>НЕЗАВИСНЕ (НАПОРЕДНЕ) СИНТАГМЕ МОГУ БИТИ У: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293223" y="3174274"/>
            <a:ext cx="548640" cy="4049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34194" y="3122023"/>
            <a:ext cx="783772" cy="4702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26526" y="4127863"/>
            <a:ext cx="862148" cy="4180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46320" y="4193177"/>
            <a:ext cx="888274" cy="365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48149" y="5199018"/>
            <a:ext cx="953589" cy="3788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42264" y="5199017"/>
            <a:ext cx="927462" cy="365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80606" y="3709851"/>
            <a:ext cx="1436914" cy="274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/>
              <a:t>субјекат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3696789" y="4650380"/>
            <a:ext cx="1763486" cy="313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/>
              <a:t>објекат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3474720" y="5695406"/>
            <a:ext cx="2481943" cy="339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/>
              <a:t>прилошка одредба</a:t>
            </a:r>
            <a:endParaRPr lang="en-US" sz="1600" dirty="0"/>
          </a:p>
        </p:txBody>
      </p:sp>
      <p:sp>
        <p:nvSpPr>
          <p:cNvPr id="24" name="Down Arrow 23"/>
          <p:cNvSpPr/>
          <p:nvPr/>
        </p:nvSpPr>
        <p:spPr>
          <a:xfrm>
            <a:off x="1567543" y="3566161"/>
            <a:ext cx="261257" cy="300446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2860765" y="3540035"/>
            <a:ext cx="209005" cy="313507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3731623" y="4476207"/>
            <a:ext cx="261257" cy="300446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5142411" y="4528458"/>
            <a:ext cx="261257" cy="300446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3457303" y="5534298"/>
            <a:ext cx="261257" cy="300446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5612675" y="5560423"/>
            <a:ext cx="261257" cy="300446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31" name="Diagram 30"/>
          <p:cNvGraphicFramePr/>
          <p:nvPr/>
        </p:nvGraphicFramePr>
        <p:xfrm>
          <a:off x="7040880" y="2194560"/>
          <a:ext cx="4310743" cy="3656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6389" y="352697"/>
            <a:ext cx="727601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Синтагме могу бити и </a:t>
            </a:r>
            <a:r>
              <a:rPr lang="sr-Cyrl-RS" sz="2800" b="1"/>
              <a:t>ЗАВИСНЕ </a:t>
            </a:r>
          </a:p>
          <a:p>
            <a:r>
              <a:rPr lang="sr-Cyrl-RS"/>
              <a:t>(</a:t>
            </a:r>
            <a:r>
              <a:rPr lang="sr-Cyrl-RS" dirty="0"/>
              <a:t>поред главне речи постоји још најмање један зависни члан).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365760" y="1136469"/>
            <a:ext cx="5146765" cy="2625633"/>
          </a:xfrm>
          <a:prstGeom prst="wedgeEllipseCallout">
            <a:avLst/>
          </a:prstGeom>
          <a:solidFill>
            <a:srgbClr val="FE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7017" y="1541418"/>
            <a:ext cx="4689566" cy="474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solidFill>
                  <a:schemeClr val="tx2"/>
                </a:solidFill>
              </a:rPr>
              <a:t>ИСТОРИЈСКИ РОМАН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44136" y="2024742"/>
            <a:ext cx="2103120" cy="927463"/>
          </a:xfrm>
          <a:prstGeom prst="ellipse">
            <a:avLst/>
          </a:prstGeom>
          <a:solidFill>
            <a:srgbClr val="F4FD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C00000"/>
                </a:solidFill>
              </a:rPr>
              <a:t>зависни члан</a:t>
            </a:r>
          </a:p>
          <a:p>
            <a:pPr algn="ctr"/>
            <a:r>
              <a:rPr lang="sr-Cyrl-RS" sz="1400" b="1" dirty="0">
                <a:solidFill>
                  <a:schemeClr val="tx1">
                    <a:lumMod val="75000"/>
                  </a:schemeClr>
                </a:solidFill>
              </a:rPr>
              <a:t>атрибут</a:t>
            </a:r>
            <a:endParaRPr lang="en-US" sz="14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618412" y="2207625"/>
            <a:ext cx="1750423" cy="822960"/>
          </a:xfrm>
          <a:prstGeom prst="ellipse">
            <a:avLst/>
          </a:prstGeom>
          <a:solidFill>
            <a:srgbClr val="F4FD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C00000"/>
                </a:solidFill>
              </a:rPr>
              <a:t>главни члан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2769589">
            <a:off x="1972492" y="1907178"/>
            <a:ext cx="378823" cy="483325"/>
          </a:xfrm>
          <a:prstGeom prst="downArrow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9656364">
            <a:off x="3731622" y="2007328"/>
            <a:ext cx="378823" cy="483325"/>
          </a:xfrm>
          <a:prstGeom prst="downArrow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ular Callout 12"/>
          <p:cNvSpPr/>
          <p:nvPr/>
        </p:nvSpPr>
        <p:spPr>
          <a:xfrm>
            <a:off x="3866607" y="3853543"/>
            <a:ext cx="4807130" cy="2246811"/>
          </a:xfrm>
          <a:prstGeom prst="wedgeRoundRectCallout">
            <a:avLst/>
          </a:prstGeom>
          <a:solidFill>
            <a:srgbClr val="F4FD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chemeClr val="tx2"/>
                </a:solidFill>
              </a:rPr>
              <a:t>БЕЛА ХАЉИНА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3115116">
            <a:off x="4559550" y="5209742"/>
            <a:ext cx="651252" cy="8727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8180237">
            <a:off x="7579334" y="5120039"/>
            <a:ext cx="595137" cy="8764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29691" y="5486400"/>
            <a:ext cx="2142309" cy="111034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C00000"/>
                </a:solidFill>
              </a:rPr>
              <a:t>зависни члан</a:t>
            </a:r>
          </a:p>
          <a:p>
            <a:pPr algn="ctr"/>
            <a:r>
              <a:rPr lang="sr-Cyrl-RS" sz="1400" b="1" dirty="0">
                <a:solidFill>
                  <a:schemeClr val="tx1">
                    <a:lumMod val="75000"/>
                  </a:schemeClr>
                </a:solidFill>
              </a:rPr>
              <a:t>атрибут</a:t>
            </a:r>
            <a:endParaRPr lang="en-US" sz="14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981407" y="5617030"/>
            <a:ext cx="1867988" cy="9274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b="1" dirty="0">
                <a:solidFill>
                  <a:srgbClr val="C00000"/>
                </a:solidFill>
              </a:rPr>
              <a:t>главни члан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195944" y="0"/>
          <a:ext cx="11996056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ight Arrow 7"/>
          <p:cNvSpPr/>
          <p:nvPr/>
        </p:nvSpPr>
        <p:spPr>
          <a:xfrm>
            <a:off x="169817" y="2063930"/>
            <a:ext cx="3108960" cy="2325189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sz="1400" u="sng" dirty="0">
                <a:solidFill>
                  <a:schemeClr val="tx1"/>
                </a:solidFill>
              </a:rPr>
              <a:t>Златни ретривери</a:t>
            </a:r>
            <a:r>
              <a:rPr lang="sr-Cyrl-RS" sz="1400" dirty="0">
                <a:solidFill>
                  <a:schemeClr val="tx1"/>
                </a:solidFill>
              </a:rPr>
              <a:t> имају благу нарав.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6858001" y="-1"/>
            <a:ext cx="3004456" cy="1881051"/>
          </a:xfrm>
          <a:prstGeom prst="lef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sz="1400" dirty="0">
                <a:solidFill>
                  <a:schemeClr val="tx1"/>
                </a:solidFill>
              </a:rPr>
              <a:t>Састав је </a:t>
            </a:r>
            <a:r>
              <a:rPr lang="sr-Cyrl-RS" sz="1400" u="sng" dirty="0">
                <a:solidFill>
                  <a:schemeClr val="tx1"/>
                </a:solidFill>
              </a:rPr>
              <a:t>веома сликовит.</a:t>
            </a:r>
            <a:endParaRPr lang="en-US" sz="1400" u="sng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48194" y="4767943"/>
            <a:ext cx="3553097" cy="1802673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>
                <a:solidFill>
                  <a:schemeClr val="tx1"/>
                </a:solidFill>
              </a:rPr>
              <a:t>Завршио је роман </a:t>
            </a:r>
            <a:r>
              <a:rPr lang="sr-Cyrl-RS" sz="1400" u="sng" dirty="0">
                <a:solidFill>
                  <a:schemeClr val="tx1"/>
                </a:solidFill>
              </a:rPr>
              <a:t>прошле године.</a:t>
            </a:r>
            <a:endParaRPr lang="en-US" sz="1400" u="sng" dirty="0">
              <a:solidFill>
                <a:schemeClr val="tx1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8582296" y="5264331"/>
            <a:ext cx="3252651" cy="1593669"/>
          </a:xfrm>
          <a:prstGeom prst="lef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>
                <a:solidFill>
                  <a:schemeClr val="tx1"/>
                </a:solidFill>
              </a:rPr>
              <a:t>Бони, </a:t>
            </a:r>
            <a:r>
              <a:rPr lang="sr-Cyrl-RS" sz="1400" u="sng" dirty="0">
                <a:solidFill>
                  <a:schemeClr val="tx1"/>
                </a:solidFill>
              </a:rPr>
              <a:t>мој ретривер</a:t>
            </a:r>
            <a:r>
              <a:rPr lang="sr-Cyrl-RS" sz="1400" dirty="0">
                <a:solidFill>
                  <a:schemeClr val="tx1"/>
                </a:solidFill>
              </a:rPr>
              <a:t>, има благу нарав.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9130937" y="2050870"/>
            <a:ext cx="2847703" cy="1658982"/>
          </a:xfrm>
          <a:prstGeom prst="lef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>
                <a:solidFill>
                  <a:schemeClr val="tx1"/>
                </a:solidFill>
              </a:rPr>
              <a:t>Угледао је </a:t>
            </a:r>
            <a:r>
              <a:rPr lang="sr-Cyrl-RS" sz="1400" u="sng" dirty="0">
                <a:solidFill>
                  <a:schemeClr val="tx1"/>
                </a:solidFill>
              </a:rPr>
              <a:t>жути цветић</a:t>
            </a:r>
            <a:r>
              <a:rPr lang="sr-Cyrl-RS" sz="1400" dirty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4766" y="326567"/>
            <a:ext cx="444137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r-Cyrl-R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ЗАПАМТИ!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2366" y="1280160"/>
            <a:ext cx="7348449" cy="326571"/>
          </a:xfrm>
        </p:spPr>
        <p:txBody>
          <a:bodyPr>
            <a:normAutofit fontScale="90000"/>
          </a:bodyPr>
          <a:lstStyle/>
          <a:p>
            <a:r>
              <a:rPr lang="sr-Cyrl-RS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основу </a:t>
            </a:r>
            <a:r>
              <a:rPr lang="sr-Cyrl-RS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врсте</a:t>
            </a:r>
            <a:r>
              <a:rPr lang="sr-Cyrl-RS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главне речи,  зависне синтагме се  деле на: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8491" y="4105029"/>
            <a:ext cx="7322321" cy="1786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41371" y="1423850"/>
            <a:ext cx="676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3409407" y="1306286"/>
          <a:ext cx="8386354" cy="4845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17967" y="3827417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34640" y="3814354"/>
            <a:ext cx="2547257" cy="61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sr-Cyrl-RS" sz="1400" b="1" dirty="0"/>
              <a:t>Јучерашњи</a:t>
            </a:r>
            <a:r>
              <a:rPr lang="sr-Cyrl-RS" sz="1400" dirty="0"/>
              <a:t> </a:t>
            </a:r>
            <a:r>
              <a:rPr lang="sr-Cyrl-RS" sz="2000" b="1" dirty="0"/>
              <a:t>филм</a:t>
            </a:r>
            <a:r>
              <a:rPr lang="sr-Cyrl-RS" sz="1400" b="1" dirty="0"/>
              <a:t> </a:t>
            </a:r>
            <a:r>
              <a:rPr lang="sr-Cyrl-RS" sz="1400" dirty="0"/>
              <a:t> пробудио је лепа сећања.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68834" y="3827417"/>
            <a:ext cx="2338251" cy="615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sr-Cyrl-RS" sz="1400" dirty="0"/>
              <a:t>Тај цртеж је </a:t>
            </a:r>
            <a:r>
              <a:rPr lang="sr-Cyrl-RS" sz="1400" b="1" dirty="0"/>
              <a:t>врло</a:t>
            </a:r>
            <a:r>
              <a:rPr lang="sr-Cyrl-RS" sz="1400" dirty="0"/>
              <a:t> </a:t>
            </a:r>
            <a:r>
              <a:rPr lang="sr-Cyrl-RS" sz="2000" b="1" dirty="0"/>
              <a:t>леп</a:t>
            </a:r>
            <a:r>
              <a:rPr lang="sr-Cyrl-RS" sz="2000" dirty="0"/>
              <a:t>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694023" y="3840480"/>
            <a:ext cx="1894114" cy="61555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lvl="0"/>
            <a:r>
              <a:rPr lang="sr-Cyrl-RS" sz="1400" dirty="0"/>
              <a:t>Они се </a:t>
            </a:r>
            <a:r>
              <a:rPr lang="sr-Cyrl-RS" sz="1400" b="1" dirty="0"/>
              <a:t>изузетно </a:t>
            </a:r>
            <a:r>
              <a:rPr lang="sr-Cyrl-RS" sz="2000" b="1" dirty="0"/>
              <a:t>храбро</a:t>
            </a:r>
            <a:r>
              <a:rPr lang="sr-Cyrl-RS" sz="1400" b="1" dirty="0"/>
              <a:t> </a:t>
            </a:r>
            <a:r>
              <a:rPr lang="sr-Cyrl-RS" sz="1400" dirty="0"/>
              <a:t>боре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9562011" y="3984171"/>
            <a:ext cx="2220686" cy="984885"/>
          </a:xfrm>
          <a:prstGeom prst="rect">
            <a:avLst/>
          </a:prstGeom>
          <a:solidFill>
            <a:srgbClr val="DCC5ED"/>
          </a:solidFill>
        </p:spPr>
        <p:txBody>
          <a:bodyPr wrap="square" rtlCol="0">
            <a:spAutoFit/>
          </a:bodyPr>
          <a:lstStyle/>
          <a:p>
            <a:pPr lvl="0"/>
            <a:r>
              <a:rPr lang="sr-Cyrl-RS" sz="1400" dirty="0"/>
              <a:t>Ушао је </a:t>
            </a:r>
            <a:r>
              <a:rPr lang="sr-Cyrl-RS" sz="1200" b="1" dirty="0"/>
              <a:t>тихо </a:t>
            </a:r>
            <a:r>
              <a:rPr lang="sr-Cyrl-RS" sz="2000" b="1" dirty="0"/>
              <a:t>певушећи</a:t>
            </a:r>
            <a:r>
              <a:rPr lang="sr-Cyrl-RS" sz="1200" dirty="0"/>
              <a:t>. (глагол у неличном глаголском облику)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3467" y="714357"/>
            <a:ext cx="990606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2800" b="1" cap="none" spc="0" dirty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СИНТАГМА МОЖЕ БИТИ:</a:t>
            </a:r>
          </a:p>
          <a:p>
            <a:r>
              <a:rPr lang="sr-Cyrl-RS" sz="2800" b="1" dirty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1.ШИРА</a:t>
            </a:r>
          </a:p>
          <a:p>
            <a:r>
              <a:rPr lang="sr-Cyrl-RS" sz="2800" b="1" cap="none" spc="0" dirty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2.УЖА</a:t>
            </a:r>
            <a:endParaRPr lang="en-US" sz="2800" b="1" cap="none" spc="0" dirty="0">
              <a:ln w="10541" cmpd="sng">
                <a:solidFill>
                  <a:schemeClr val="tx2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4971" y="2143116"/>
            <a:ext cx="752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ШИРА ИМЕНИЧКА СИНТАГМА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060777" y="2753809"/>
            <a:ext cx="9742205" cy="1112797"/>
          </a:xfrm>
          <a:prstGeom prst="roundRect">
            <a:avLst/>
          </a:prstGeom>
          <a:solidFill>
            <a:srgbClr val="F9DF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786846" y="2928933"/>
            <a:ext cx="4785935" cy="76785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86501" y="3000373"/>
            <a:ext cx="4095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/>
              <a:t>моје баке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809720" y="3000373"/>
            <a:ext cx="3905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/>
              <a:t>хеклани столњак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922372" y="3946622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/>
              <a:t>УЖА ИМЕНИЧКА СИНТАГМА</a:t>
            </a:r>
            <a:endParaRPr lang="en-US" b="1" dirty="0"/>
          </a:p>
        </p:txBody>
      </p:sp>
      <p:sp>
        <p:nvSpPr>
          <p:cNvPr id="16" name="Up Arrow 15"/>
          <p:cNvSpPr/>
          <p:nvPr/>
        </p:nvSpPr>
        <p:spPr>
          <a:xfrm>
            <a:off x="3426802" y="2494182"/>
            <a:ext cx="296112" cy="484149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8307976" y="3551874"/>
            <a:ext cx="290133" cy="523737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188720" y="4741817"/>
            <a:ext cx="9901645" cy="96665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5920" y="4872446"/>
            <a:ext cx="4297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/>
              <a:t>веома обазриво </a:t>
            </a:r>
            <a:endParaRPr lang="en-US" sz="3600" dirty="0"/>
          </a:p>
        </p:txBody>
      </p:sp>
      <p:sp>
        <p:nvSpPr>
          <p:cNvPr id="14" name="Down Arrow 13"/>
          <p:cNvSpPr/>
          <p:nvPr/>
        </p:nvSpPr>
        <p:spPr>
          <a:xfrm>
            <a:off x="3082834" y="5590903"/>
            <a:ext cx="378823" cy="418011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297783" y="5599612"/>
            <a:ext cx="378823" cy="418011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805748" y="4937760"/>
            <a:ext cx="3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tx2"/>
                </a:solidFill>
              </a:rPr>
              <a:t>прилазећи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610437" y="4899546"/>
            <a:ext cx="4039736" cy="6823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92573" y="6073254"/>
            <a:ext cx="3084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chemeClr val="tx2"/>
                </a:solidFill>
              </a:rPr>
              <a:t>ужа прилошка синтагма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06017" y="5964072"/>
            <a:ext cx="3507476" cy="3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>
                <a:solidFill>
                  <a:schemeClr val="tx2"/>
                </a:solidFill>
              </a:rPr>
              <a:t>шира глаголска синтагма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3771" y="214290"/>
            <a:ext cx="1093206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cap="none" spc="0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Реченични чланови могу бити исказани:</a:t>
            </a:r>
            <a:endParaRPr lang="en-US" sz="3200" b="1" cap="none" spc="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8025" y="770286"/>
            <a:ext cx="498808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AutoNum type="arabicPeriod"/>
            </a:pPr>
            <a:r>
              <a:rPr lang="sr-Cyrl-RS" sz="2400" b="1" cap="none" spc="0" dirty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речју</a:t>
            </a:r>
          </a:p>
          <a:p>
            <a:pPr marL="342900" indent="-342900">
              <a:buAutoNum type="arabicPeriod"/>
            </a:pPr>
            <a:r>
              <a:rPr lang="sr-Cyrl-RS" sz="2400" b="1" cap="none" spc="0" dirty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синтагмом</a:t>
            </a:r>
          </a:p>
          <a:p>
            <a:pPr marL="342900" indent="-342900">
              <a:buAutoNum type="arabicPeriod"/>
            </a:pPr>
            <a:r>
              <a:rPr lang="sr-Cyrl-RS" sz="2400" b="1" cap="none" spc="0" dirty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зависном</a:t>
            </a:r>
            <a:r>
              <a:rPr lang="sr-Cyrl-RS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sr-Cyrl-RS" sz="2400" b="1" cap="none" spc="0" dirty="0">
                <a:ln w="10541" cmpd="sng">
                  <a:solidFill>
                    <a:schemeClr val="tx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реченицом</a:t>
            </a:r>
            <a:endParaRPr lang="en-US" sz="2400" b="1" cap="none" spc="0" dirty="0">
              <a:ln w="10541" cmpd="sng">
                <a:solidFill>
                  <a:schemeClr val="tx2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539894" y="1865934"/>
          <a:ext cx="10763325" cy="3960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1047715" y="4214818"/>
          <a:ext cx="10191821" cy="1746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Rectangle 11"/>
          <p:cNvSpPr/>
          <p:nvPr/>
        </p:nvSpPr>
        <p:spPr>
          <a:xfrm>
            <a:off x="3713947" y="2217176"/>
            <a:ext cx="493776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2000" b="1" cap="all" spc="0" dirty="0">
                <a:ln w="0"/>
                <a:effectLst>
                  <a:reflection blurRad="12700" stA="50000" endPos="50000" dist="5000" dir="5400000" sy="-100000" rotWithShape="0"/>
                </a:effectLst>
              </a:rPr>
              <a:t>СУБЈЕКАТ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15721" y="5864831"/>
            <a:ext cx="238126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20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ОБЈЕКАТ</a:t>
            </a:r>
            <a:endParaRPr lang="en-US" sz="20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3220873" y="2593073"/>
            <a:ext cx="2538483" cy="791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714699" y="2593075"/>
            <a:ext cx="2210937" cy="846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691117" y="2920621"/>
            <a:ext cx="941695" cy="95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3289110" y="5472753"/>
            <a:ext cx="2674962" cy="423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400800" y="5595582"/>
            <a:ext cx="2183642" cy="382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V="1">
            <a:off x="6073254" y="5609230"/>
            <a:ext cx="532262" cy="95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PPT TEMPLAT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</Template>
  <TotalTime>307</TotalTime>
  <Words>318</Words>
  <Application>Microsoft Office PowerPoint</Application>
  <PresentationFormat>Widescreen</PresentationFormat>
  <Paragraphs>103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Euphemia</vt:lpstr>
      <vt:lpstr>Wingdings</vt:lpstr>
      <vt:lpstr>PPT TEMPLATE</vt:lpstr>
      <vt:lpstr>СИНТАГМЕ</vt:lpstr>
      <vt:lpstr>PowerPoint Presentation</vt:lpstr>
      <vt:lpstr>РАЗЛИКУЈ!</vt:lpstr>
      <vt:lpstr>Синтагме могу бити:</vt:lpstr>
      <vt:lpstr>PowerPoint Presentation</vt:lpstr>
      <vt:lpstr>PowerPoint Presentation</vt:lpstr>
      <vt:lpstr>На основу врсте главне речи,  зависне синтагме се  деле на: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СИНТАГМЕ</dc:title>
  <dc:creator>Viki</dc:creator>
  <cp:lastModifiedBy>PCuser</cp:lastModifiedBy>
  <cp:revision>60</cp:revision>
  <dcterms:created xsi:type="dcterms:W3CDTF">2016-11-12T16:44:02Z</dcterms:created>
  <dcterms:modified xsi:type="dcterms:W3CDTF">2020-11-09T10:33:13Z</dcterms:modified>
</cp:coreProperties>
</file>