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3" r:id="rId7"/>
    <p:sldId id="271" r:id="rId8"/>
    <p:sldId id="27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user" initials="P" lastIdx="2" clrIdx="0">
    <p:extLst>
      <p:ext uri="{19B8F6BF-5375-455C-9EA6-DF929625EA0E}">
        <p15:presenceInfo xmlns:p15="http://schemas.microsoft.com/office/powerpoint/2012/main" userId="PC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sr.wikipedia.org/wiki/%D0%90%D0%BB%D0%B5%D0%BA%D1%81%D0%B0%D0%BD%D0%B4%D0%B0%D1%80_%D0%9F%D1%83%D1%88%D0%BA%D0%B8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../Documents/&#1040;&#1083;&#1077;&#1082;&#1089;&#1072;&#1085;&#1076;&#1072;&#1088;%20&#1057;&#1077;&#1088;&#1075;&#1077;&#1112;&#1077;&#1074;&#1080;&#1095;%20&#1055;&#1091;&#1096;&#1082;&#1080;&#1085;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-p3feo5aw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94" y="5493376"/>
            <a:ext cx="6238875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398" y="872168"/>
            <a:ext cx="4620540" cy="462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40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1436914"/>
            <a:ext cx="9965093" cy="5421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7734" y="410747"/>
            <a:ext cx="918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ВРЕМЕ ЈЕ ДА СЕ ОПРОБАТЕ НА СЦЕНИ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60000"/>
                <a:lumOff val="4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7380" y="802433"/>
            <a:ext cx="4427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РАЗМИСЛИ </a:t>
            </a:r>
            <a:r>
              <a:rPr lang="sr-Cyrl-RS" sz="6000" dirty="0" smtClean="0"/>
              <a:t>ШББКББ</a:t>
            </a:r>
            <a:endParaRPr lang="sr-Latn-R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76324" y="1618041"/>
            <a:ext cx="367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ШТА БИ БИЛО КАДА БИ БИЛО</a:t>
            </a:r>
            <a:endParaRPr lang="sr-Latn-R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45" y="2133600"/>
            <a:ext cx="4724400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0407" y="2403880"/>
            <a:ext cx="54794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Замисли да златна рибица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теби треба да испуни три жеље, али овим редом:</a:t>
            </a:r>
          </a:p>
          <a:p>
            <a:pPr algn="ctr"/>
            <a:r>
              <a:rPr lang="sr-Cyrl-R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ПРВА и најважнија жеља ми је...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ДРУГА, мање важна жеља ми је...</a:t>
            </a:r>
          </a:p>
          <a:p>
            <a:pPr algn="ctr"/>
            <a:r>
              <a:rPr lang="sr-Cyrl-R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ТРЕЋА, не пуно важна жеља ми је...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30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06489" y="1703800"/>
            <a:ext cx="43475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МОГУ ДА ЗАМИСЛИМ ЖИВОТ БЕЗ...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7" y="42463"/>
            <a:ext cx="2149710" cy="1661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0" y="1529252"/>
            <a:ext cx="2184385" cy="1749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85" y="99931"/>
            <a:ext cx="1839683" cy="1537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06" y="4986540"/>
            <a:ext cx="2296583" cy="1772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89" y="3567006"/>
            <a:ext cx="2138581" cy="15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0" y="3700129"/>
            <a:ext cx="2075946" cy="157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288799"/>
            <a:ext cx="2073820" cy="1989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63" y="5186909"/>
            <a:ext cx="2256625" cy="1505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31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764771"/>
            <a:ext cx="67358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П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О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О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Ћ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Н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И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Ц</a:t>
            </a:r>
          </a:p>
          <a:p>
            <a:r>
              <a:rPr lang="sr-Cyrl-RS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И</a:t>
            </a:r>
            <a:endParaRPr lang="sr-Latn-RS" sz="4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4" y="1204221"/>
            <a:ext cx="2728220" cy="1970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31" y="2759998"/>
            <a:ext cx="2716530" cy="2716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41" y="1662891"/>
            <a:ext cx="2543175" cy="27813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21" y="4444191"/>
            <a:ext cx="2240626" cy="2064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44" y="4827790"/>
            <a:ext cx="2801388" cy="1865768"/>
          </a:xfrm>
          <a:prstGeom prst="ellipse">
            <a:avLst/>
          </a:prstGeom>
          <a:solidFill>
            <a:schemeClr val="tx2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66" y="389356"/>
            <a:ext cx="2543175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83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09" y="4096443"/>
            <a:ext cx="2613740" cy="773084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hlinkClick r:id="rId2"/>
              </a:rPr>
              <a:t>ПУШКИН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92" y="4869527"/>
            <a:ext cx="2552700" cy="179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9763" y="2459467"/>
            <a:ext cx="51566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Његово презиме у једном се оружју крије!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022" y="1221971"/>
            <a:ext cx="1193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Држава из које потиче писац у овој се реченици крије: На мору сија сунце.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3471" y="1856108"/>
            <a:ext cx="236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сија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сунце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61804" y="1856108"/>
            <a:ext cx="2152996" cy="369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1531590" y="149716"/>
            <a:ext cx="8828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САКРИВАЛИЦЕ - РАЗОТКРИВАЛИЦЕ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7033" y="3424844"/>
            <a:ext cx="2616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hlinkClick r:id="rId4" action="ppaction://hlinkfile"/>
              </a:rPr>
              <a:t>Пушкин.................25</a:t>
            </a:r>
            <a:endParaRPr lang="sr-Latn-R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3" y="2182458"/>
            <a:ext cx="955965" cy="117588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92487" y="2103120"/>
            <a:ext cx="1097280" cy="1321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71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 animBg="1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39" y="1539552"/>
            <a:ext cx="3564295" cy="3275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20476" y="979715"/>
            <a:ext cx="198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Segoe Script" panose="020B0504020000000003" pitchFamily="34" charset="0"/>
              </a:rPr>
              <a:t>БАЈКЕ</a:t>
            </a:r>
            <a:endParaRPr lang="sr-Latn-RS" sz="3600" dirty="0">
              <a:latin typeface="Segoe Script" panose="020B050402000000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819" y="979715"/>
            <a:ext cx="2856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 једном...</a:t>
            </a:r>
            <a:endParaRPr lang="sr-Cyrl-R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Некада давно...</a:t>
            </a:r>
          </a:p>
          <a:p>
            <a:pPr algn="ctr"/>
            <a:r>
              <a:rPr lang="sr-Cyrl-R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далекој земљи...</a:t>
            </a:r>
            <a:endParaRPr lang="sr-Cyrl-R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539855" y="154631"/>
            <a:ext cx="2207492" cy="825084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sr-Cyrl-R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</a:rPr>
              <a:t>ПОЧЕТАК</a:t>
            </a:r>
            <a:endParaRPr lang="sr-Latn-R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51345" y="3140762"/>
            <a:ext cx="2623128" cy="1052945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</a:rPr>
              <a:t>НЕСТВАРНА</a:t>
            </a:r>
          </a:p>
          <a:p>
            <a:pPr algn="ctr"/>
            <a:r>
              <a:rPr lang="sr-Cyrl-R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</a:rPr>
              <a:t>СТВОРЕЊА</a:t>
            </a:r>
            <a:endParaRPr lang="sr-Latn-R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746" y="4369595"/>
            <a:ext cx="290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Виле, чаробњаци, змајеви,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патуљци...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996218" y="230909"/>
            <a:ext cx="2567710" cy="1222908"/>
          </a:xfrm>
          <a:prstGeom prst="wedgeEllipseCallout">
            <a:avLst/>
          </a:prstGeom>
          <a:solidFill>
            <a:schemeClr val="bg2"/>
          </a:solidFill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ПРЕПРЕКА / ПРОБЛЕМ</a:t>
            </a:r>
            <a:endParaRPr lang="sr-Latn-RS" dirty="0">
              <a:solidFill>
                <a:schemeClr val="accent4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6218" y="1819826"/>
            <a:ext cx="3195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*Зли људи</a:t>
            </a:r>
          </a:p>
          <a:p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*лоше особине (пакост, завист,    </a:t>
            </a:r>
          </a:p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себичлук,            </a:t>
            </a:r>
          </a:p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нескромност...)</a:t>
            </a:r>
          </a:p>
          <a:p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*тежак живот (болест, </a:t>
            </a:r>
          </a:p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смрт, сиромаштво...)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891620" y="5775415"/>
            <a:ext cx="2645132" cy="1082585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СРЕЋАН КРАЈ!</a:t>
            </a:r>
            <a:endParaRPr lang="sr-Latn-RS" dirty="0">
              <a:solidFill>
                <a:schemeClr val="accent4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10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9240" y="2967335"/>
            <a:ext cx="7753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Бајка о рибару и рибици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0188" y="4266800"/>
            <a:ext cx="4793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hlinkClick r:id="rId2"/>
              </a:rPr>
              <a:t>https://</a:t>
            </a:r>
            <a:r>
              <a:rPr lang="sr-Latn-RS" dirty="0" smtClean="0">
                <a:hlinkClick r:id="rId2"/>
              </a:rPr>
              <a:t>www.youtube.com/watch?v=2-p3feo5awM</a:t>
            </a:r>
            <a:endParaRPr lang="en-U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140"/>
            <a:ext cx="200025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21299999" rev="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6531" y="1026882"/>
            <a:ext cx="490230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УСАМЉЕНА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СИРОМАШНА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ЏАНГРИЗАВА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НЕСКРОМНА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СЕБИЧНА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НЕЗАЈАЖЉИВА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НЕРАЗУМНА</a:t>
            </a:r>
            <a:endParaRPr lang="sr-Latn-R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" y="2202024"/>
            <a:ext cx="1883521" cy="219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65418" y="739833"/>
            <a:ext cx="432842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СИРОМАШАН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ВРЕДАН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СКРОМАН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ОСЕЋАЈАН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ДАРЕЖЉИВ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ПОПУСТЉИВ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chemeClr val="accent4">
                    <a:lumMod val="75000"/>
                  </a:schemeClr>
                </a:solidFill>
              </a:rPr>
              <a:t>НАИВАН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680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032" y="3007189"/>
            <a:ext cx="62511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RS" dirty="0"/>
          </a:p>
          <a:p>
            <a:r>
              <a:rPr lang="sr-Cyrl-RS" dirty="0" smtClean="0"/>
              <a:t>*УСАМЉЕНОСТ</a:t>
            </a:r>
          </a:p>
          <a:p>
            <a:r>
              <a:rPr lang="sr-Cyrl-RS" dirty="0" smtClean="0"/>
              <a:t>*ИМА ЛИ СТАРИЦА ОПРАВДАНИХ ЖЕЉА?</a:t>
            </a:r>
          </a:p>
          <a:p>
            <a:r>
              <a:rPr lang="sr-Cyrl-RS" dirty="0"/>
              <a:t>*КАДА ЈЕ ТРЕБАЛО ДА СТАНЕ СА ЖЕЉАМА?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*</a:t>
            </a:r>
            <a:r>
              <a:rPr lang="sr-Cyrl-RS" b="1" u="sng" dirty="0" smtClean="0"/>
              <a:t>ПОСЛОВИЦА:</a:t>
            </a:r>
            <a:r>
              <a:rPr lang="sr-Cyrl-RS" dirty="0" smtClean="0"/>
              <a:t> ДОБРО СЕ НЕ ПОЗНАЈЕ ДОК СЕ НЕ ИЗГУБИ!</a:t>
            </a:r>
          </a:p>
          <a:p>
            <a:endParaRPr lang="sr-Latn-RS" dirty="0"/>
          </a:p>
        </p:txBody>
      </p:sp>
      <p:sp>
        <p:nvSpPr>
          <p:cNvPr id="2" name="Rectangle 1"/>
          <p:cNvSpPr/>
          <p:nvPr/>
        </p:nvSpPr>
        <p:spPr>
          <a:xfrm>
            <a:off x="1197032" y="246258"/>
            <a:ext cx="10349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>
                <a:solidFill>
                  <a:schemeClr val="accent4">
                    <a:lumMod val="75000"/>
                  </a:schemeClr>
                </a:solidFill>
              </a:rPr>
              <a:t>ЗАШТО ЈЕ ОВА БАЈКА ДРУГАЧИЈА ОД СВИХ ДРУГИХ БАЈКИ?</a:t>
            </a:r>
            <a:endParaRPr lang="sr-Latn-R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1064029"/>
            <a:ext cx="253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ПИСАНА ЈЕ У СТИХУ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НЕМА СРЕЋАН КРАЈ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032" y="24839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ОПРАВДАЊЕ ЗА СТАРИЦУ?</a:t>
            </a:r>
            <a:endParaRPr lang="sr-Latn-RS" sz="2800" dirty="0"/>
          </a:p>
        </p:txBody>
      </p:sp>
      <p:sp>
        <p:nvSpPr>
          <p:cNvPr id="5" name="Rectangle 4"/>
          <p:cNvSpPr/>
          <p:nvPr/>
        </p:nvSpPr>
        <p:spPr>
          <a:xfrm>
            <a:off x="1197032" y="5244900"/>
            <a:ext cx="8627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ЗБОГ ЧЕГА ЈЕ СТАРИЦА КАЖЊЕНА НА КРАЈУ БАЈКЕ?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1197032" y="6001116"/>
            <a:ext cx="10707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ШТА МИ МОЖЕМО НАУЧИТИ ИЗ ПОСТУПКА СТАРЦА И СТАРИЦЕ?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5332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253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Segoe Script</vt:lpstr>
      <vt:lpstr>Badge</vt:lpstr>
      <vt:lpstr>PowerPoint Presentation</vt:lpstr>
      <vt:lpstr>PowerPoint Presentation</vt:lpstr>
      <vt:lpstr>PowerPoint Presentation</vt:lpstr>
      <vt:lpstr>ПУШКИН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PCuser</dc:creator>
  <cp:lastModifiedBy>PCuser</cp:lastModifiedBy>
  <cp:revision>26</cp:revision>
  <dcterms:created xsi:type="dcterms:W3CDTF">2017-12-09T22:40:49Z</dcterms:created>
  <dcterms:modified xsi:type="dcterms:W3CDTF">2017-12-11T17:57:41Z</dcterms:modified>
</cp:coreProperties>
</file>