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16-Jan-21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16-Jan-21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7185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865" y="1"/>
            <a:ext cx="9732135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35997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162" y="0"/>
            <a:ext cx="85557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8016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ture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796" y="91440"/>
            <a:ext cx="8620299" cy="66584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061902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Circuit</Template>
  <TotalTime>13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Trebuchet MS</vt:lpstr>
      <vt:lpstr>Tw Cen MT</vt:lpstr>
      <vt:lpstr>Circuit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PCuser</dc:creator>
  <cp:lastModifiedBy>JokerMan HD</cp:lastModifiedBy>
  <cp:revision>3</cp:revision>
  <dcterms:created xsi:type="dcterms:W3CDTF">2020-02-10T09:50:33Z</dcterms:created>
  <dcterms:modified xsi:type="dcterms:W3CDTF">2021-01-16T18:12:03Z</dcterms:modified>
</cp:coreProperties>
</file>